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  <p:sldMasterId id="2147483753" r:id="rId2"/>
    <p:sldMasterId id="2147483797" r:id="rId3"/>
  </p:sldMasterIdLst>
  <p:notesMasterIdLst>
    <p:notesMasterId r:id="rId52"/>
  </p:notesMasterIdLst>
  <p:handoutMasterIdLst>
    <p:handoutMasterId r:id="rId53"/>
  </p:handoutMasterIdLst>
  <p:sldIdLst>
    <p:sldId id="788" r:id="rId4"/>
    <p:sldId id="800" r:id="rId5"/>
    <p:sldId id="792" r:id="rId6"/>
    <p:sldId id="888" r:id="rId7"/>
    <p:sldId id="887" r:id="rId8"/>
    <p:sldId id="790" r:id="rId9"/>
    <p:sldId id="802" r:id="rId10"/>
    <p:sldId id="803" r:id="rId11"/>
    <p:sldId id="827" r:id="rId12"/>
    <p:sldId id="829" r:id="rId13"/>
    <p:sldId id="831" r:id="rId14"/>
    <p:sldId id="808" r:id="rId15"/>
    <p:sldId id="861" r:id="rId16"/>
    <p:sldId id="871" r:id="rId17"/>
    <p:sldId id="864" r:id="rId18"/>
    <p:sldId id="868" r:id="rId19"/>
    <p:sldId id="865" r:id="rId20"/>
    <p:sldId id="872" r:id="rId21"/>
    <p:sldId id="866" r:id="rId22"/>
    <p:sldId id="873" r:id="rId23"/>
    <p:sldId id="867" r:id="rId24"/>
    <p:sldId id="870" r:id="rId25"/>
    <p:sldId id="874" r:id="rId26"/>
    <p:sldId id="875" r:id="rId27"/>
    <p:sldId id="876" r:id="rId28"/>
    <p:sldId id="879" r:id="rId29"/>
    <p:sldId id="877" r:id="rId30"/>
    <p:sldId id="883" r:id="rId31"/>
    <p:sldId id="884" r:id="rId32"/>
    <p:sldId id="885" r:id="rId33"/>
    <p:sldId id="886" r:id="rId34"/>
    <p:sldId id="882" r:id="rId35"/>
    <p:sldId id="878" r:id="rId36"/>
    <p:sldId id="881" r:id="rId37"/>
    <p:sldId id="880" r:id="rId38"/>
    <p:sldId id="846" r:id="rId39"/>
    <p:sldId id="847" r:id="rId40"/>
    <p:sldId id="849" r:id="rId41"/>
    <p:sldId id="854" r:id="rId42"/>
    <p:sldId id="855" r:id="rId43"/>
    <p:sldId id="850" r:id="rId44"/>
    <p:sldId id="851" r:id="rId45"/>
    <p:sldId id="852" r:id="rId46"/>
    <p:sldId id="853" r:id="rId47"/>
    <p:sldId id="857" r:id="rId48"/>
    <p:sldId id="858" r:id="rId49"/>
    <p:sldId id="860" r:id="rId50"/>
    <p:sldId id="798" r:id="rId51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2"/>
    <a:srgbClr val="383C47"/>
    <a:srgbClr val="2505E5"/>
    <a:srgbClr val="F2C232"/>
    <a:srgbClr val="DC365B"/>
    <a:srgbClr val="CBCBCA"/>
    <a:srgbClr val="292D38"/>
    <a:srgbClr val="414651"/>
    <a:srgbClr val="CBCBC9"/>
    <a:srgbClr val="222A3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018" autoAdjust="0"/>
    <p:restoredTop sz="94848" autoAdjust="0"/>
  </p:normalViewPr>
  <p:slideViewPr>
    <p:cSldViewPr>
      <p:cViewPr varScale="1">
        <p:scale>
          <a:sx n="110" d="100"/>
          <a:sy n="110" d="100"/>
        </p:scale>
        <p:origin x="-90" y="-138"/>
      </p:cViewPr>
      <p:guideLst>
        <p:guide orient="horz" pos="2251"/>
        <p:guide orient="horz" pos="3159"/>
        <p:guide orient="horz" pos="981"/>
        <p:guide orient="horz" pos="3295"/>
        <p:guide orient="horz" pos="2160"/>
        <p:guide pos="3840"/>
        <p:guide pos="575"/>
        <p:guide pos="7105"/>
        <p:guide pos="7408"/>
        <p:guide pos="303"/>
        <p:guide pos="1965"/>
        <p:guide pos="5715"/>
        <p:guide pos="4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28" y="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5/3/2018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26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837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39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626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1538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784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2778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661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4817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611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030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8994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0565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0159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5259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0059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8885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097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826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730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162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2607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1913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4248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04800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6424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9601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1727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675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000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98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008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645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07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ltered Alchemy : handmade journals">
            <a:extLst>
              <a:ext uri="{FF2B5EF4-FFF2-40B4-BE49-F238E27FC236}">
                <a16:creationId xmlns:a16="http://schemas.microsoft.com/office/drawing/2014/main" xmlns="" id="{AF261D08-EB63-4D25-A5B6-A831CAAFF77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  <a14:imgEffect>
                      <a14:brightnessContrast bright="-10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11"/>
          <a:stretch/>
        </p:blipFill>
        <p:spPr bwMode="auto">
          <a:xfrm flipH="1">
            <a:off x="3444571" y="-3"/>
            <a:ext cx="59727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F76D887F-C9AB-426A-A5C8-33A941A4AF6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595474" cy="6858000"/>
          </a:xfrm>
          <a:custGeom>
            <a:avLst/>
            <a:gdLst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4155162 w 9595474"/>
              <a:gd name="connsiteY3" fmla="*/ 1229996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3290660 w 9595474"/>
              <a:gd name="connsiteY3" fmla="*/ 372828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620" fmla="*/ 3525497 w 9595474"/>
              <a:gd name="connsiteY620" fmla="*/ 0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3290660 w 9595474"/>
              <a:gd name="connsiteY2" fmla="*/ 372828 h 6858001"/>
              <a:gd name="connsiteX3" fmla="*/ 3525497 w 9595474"/>
              <a:gd name="connsiteY3" fmla="*/ 0 h 6858001"/>
              <a:gd name="connsiteX4" fmla="*/ 2914258 w 9595474"/>
              <a:gd name="connsiteY4" fmla="*/ 0 h 6858001"/>
              <a:gd name="connsiteX5" fmla="*/ 2914259 w 9595474"/>
              <a:gd name="connsiteY5" fmla="*/ 1 h 6858001"/>
              <a:gd name="connsiteX6" fmla="*/ 0 w 9595474"/>
              <a:gd name="connsiteY6" fmla="*/ 1 h 6858001"/>
              <a:gd name="connsiteX7" fmla="*/ 692823 w 9595474"/>
              <a:gd name="connsiteY7" fmla="*/ 691199 h 6858001"/>
              <a:gd name="connsiteX8" fmla="*/ 691345 w 9595474"/>
              <a:gd name="connsiteY8" fmla="*/ 683896 h 6858001"/>
              <a:gd name="connsiteX9" fmla="*/ 690754 w 9595474"/>
              <a:gd name="connsiteY9" fmla="*/ 676276 h 6858001"/>
              <a:gd name="connsiteX10" fmla="*/ 690754 w 9595474"/>
              <a:gd name="connsiteY10" fmla="*/ 669291 h 6858001"/>
              <a:gd name="connsiteX11" fmla="*/ 690754 w 9595474"/>
              <a:gd name="connsiteY11" fmla="*/ 661989 h 6858001"/>
              <a:gd name="connsiteX12" fmla="*/ 691345 w 9595474"/>
              <a:gd name="connsiteY12" fmla="*/ 654369 h 6858001"/>
              <a:gd name="connsiteX13" fmla="*/ 692527 w 9595474"/>
              <a:gd name="connsiteY13" fmla="*/ 647384 h 6858001"/>
              <a:gd name="connsiteX14" fmla="*/ 694005 w 9595474"/>
              <a:gd name="connsiteY14" fmla="*/ 640081 h 6858001"/>
              <a:gd name="connsiteX15" fmla="*/ 695778 w 9595474"/>
              <a:gd name="connsiteY15" fmla="*/ 633096 h 6858001"/>
              <a:gd name="connsiteX16" fmla="*/ 698143 w 9595474"/>
              <a:gd name="connsiteY16" fmla="*/ 625794 h 6858001"/>
              <a:gd name="connsiteX17" fmla="*/ 700803 w 9595474"/>
              <a:gd name="connsiteY17" fmla="*/ 618809 h 6858001"/>
              <a:gd name="connsiteX18" fmla="*/ 704054 w 9595474"/>
              <a:gd name="connsiteY18" fmla="*/ 612141 h 6858001"/>
              <a:gd name="connsiteX19" fmla="*/ 707601 w 9595474"/>
              <a:gd name="connsiteY19" fmla="*/ 605791 h 6858001"/>
              <a:gd name="connsiteX20" fmla="*/ 712035 w 9595474"/>
              <a:gd name="connsiteY20" fmla="*/ 599124 h 6858001"/>
              <a:gd name="connsiteX21" fmla="*/ 716173 w 9595474"/>
              <a:gd name="connsiteY21" fmla="*/ 592774 h 6858001"/>
              <a:gd name="connsiteX22" fmla="*/ 721198 w 9595474"/>
              <a:gd name="connsiteY22" fmla="*/ 587059 h 6858001"/>
              <a:gd name="connsiteX23" fmla="*/ 726518 w 9595474"/>
              <a:gd name="connsiteY23" fmla="*/ 581344 h 6858001"/>
              <a:gd name="connsiteX24" fmla="*/ 731247 w 9595474"/>
              <a:gd name="connsiteY24" fmla="*/ 576899 h 6858001"/>
              <a:gd name="connsiteX25" fmla="*/ 735976 w 9595474"/>
              <a:gd name="connsiteY25" fmla="*/ 572454 h 6858001"/>
              <a:gd name="connsiteX26" fmla="*/ 741001 w 9595474"/>
              <a:gd name="connsiteY26" fmla="*/ 568961 h 6858001"/>
              <a:gd name="connsiteX27" fmla="*/ 746026 w 9595474"/>
              <a:gd name="connsiteY27" fmla="*/ 565469 h 6858001"/>
              <a:gd name="connsiteX28" fmla="*/ 751050 w 9595474"/>
              <a:gd name="connsiteY28" fmla="*/ 562294 h 6858001"/>
              <a:gd name="connsiteX29" fmla="*/ 756371 w 9595474"/>
              <a:gd name="connsiteY29" fmla="*/ 558801 h 6858001"/>
              <a:gd name="connsiteX30" fmla="*/ 761691 w 9595474"/>
              <a:gd name="connsiteY30" fmla="*/ 556579 h 6858001"/>
              <a:gd name="connsiteX31" fmla="*/ 767602 w 9595474"/>
              <a:gd name="connsiteY31" fmla="*/ 554039 h 6858001"/>
              <a:gd name="connsiteX32" fmla="*/ 772923 w 9595474"/>
              <a:gd name="connsiteY32" fmla="*/ 551816 h 6858001"/>
              <a:gd name="connsiteX33" fmla="*/ 778834 w 9595474"/>
              <a:gd name="connsiteY33" fmla="*/ 549911 h 6858001"/>
              <a:gd name="connsiteX34" fmla="*/ 784450 w 9595474"/>
              <a:gd name="connsiteY34" fmla="*/ 548641 h 6858001"/>
              <a:gd name="connsiteX35" fmla="*/ 790066 w 9595474"/>
              <a:gd name="connsiteY35" fmla="*/ 547371 h 6858001"/>
              <a:gd name="connsiteX36" fmla="*/ 795977 w 9595474"/>
              <a:gd name="connsiteY36" fmla="*/ 546419 h 6858001"/>
              <a:gd name="connsiteX37" fmla="*/ 802184 w 9595474"/>
              <a:gd name="connsiteY37" fmla="*/ 545784 h 6858001"/>
              <a:gd name="connsiteX38" fmla="*/ 807800 w 9595474"/>
              <a:gd name="connsiteY38" fmla="*/ 545466 h 6858001"/>
              <a:gd name="connsiteX39" fmla="*/ 814007 w 9595474"/>
              <a:gd name="connsiteY39" fmla="*/ 544831 h 6858001"/>
              <a:gd name="connsiteX40" fmla="*/ 819623 w 9595474"/>
              <a:gd name="connsiteY40" fmla="*/ 545466 h 6858001"/>
              <a:gd name="connsiteX41" fmla="*/ 825830 w 9595474"/>
              <a:gd name="connsiteY41" fmla="*/ 545784 h 6858001"/>
              <a:gd name="connsiteX42" fmla="*/ 831446 w 9595474"/>
              <a:gd name="connsiteY42" fmla="*/ 546419 h 6858001"/>
              <a:gd name="connsiteX43" fmla="*/ 837358 w 9595474"/>
              <a:gd name="connsiteY43" fmla="*/ 547371 h 6858001"/>
              <a:gd name="connsiteX44" fmla="*/ 842974 w 9595474"/>
              <a:gd name="connsiteY44" fmla="*/ 548641 h 6858001"/>
              <a:gd name="connsiteX45" fmla="*/ 848885 w 9595474"/>
              <a:gd name="connsiteY45" fmla="*/ 549911 h 6858001"/>
              <a:gd name="connsiteX46" fmla="*/ 854501 w 9595474"/>
              <a:gd name="connsiteY46" fmla="*/ 551816 h 6858001"/>
              <a:gd name="connsiteX47" fmla="*/ 860117 w 9595474"/>
              <a:gd name="connsiteY47" fmla="*/ 554039 h 6858001"/>
              <a:gd name="connsiteX48" fmla="*/ 865733 w 9595474"/>
              <a:gd name="connsiteY48" fmla="*/ 556579 h 6858001"/>
              <a:gd name="connsiteX49" fmla="*/ 871053 w 9595474"/>
              <a:gd name="connsiteY49" fmla="*/ 558801 h 6858001"/>
              <a:gd name="connsiteX50" fmla="*/ 876373 w 9595474"/>
              <a:gd name="connsiteY50" fmla="*/ 562294 h 6858001"/>
              <a:gd name="connsiteX51" fmla="*/ 881398 w 9595474"/>
              <a:gd name="connsiteY51" fmla="*/ 565469 h 6858001"/>
              <a:gd name="connsiteX52" fmla="*/ 886718 w 9595474"/>
              <a:gd name="connsiteY52" fmla="*/ 568961 h 6858001"/>
              <a:gd name="connsiteX53" fmla="*/ 891447 w 9595474"/>
              <a:gd name="connsiteY53" fmla="*/ 572454 h 6858001"/>
              <a:gd name="connsiteX54" fmla="*/ 896177 w 9595474"/>
              <a:gd name="connsiteY54" fmla="*/ 576899 h 6858001"/>
              <a:gd name="connsiteX55" fmla="*/ 900906 w 9595474"/>
              <a:gd name="connsiteY55" fmla="*/ 581344 h 6858001"/>
              <a:gd name="connsiteX56" fmla="*/ 1431459 w 9595474"/>
              <a:gd name="connsiteY56" fmla="*/ 1111569 h 6858001"/>
              <a:gd name="connsiteX57" fmla="*/ 2394731 w 9595474"/>
              <a:gd name="connsiteY57" fmla="*/ 2074864 h 6858001"/>
              <a:gd name="connsiteX58" fmla="*/ 2399164 w 9595474"/>
              <a:gd name="connsiteY58" fmla="*/ 2079309 h 6858001"/>
              <a:gd name="connsiteX59" fmla="*/ 2404189 w 9595474"/>
              <a:gd name="connsiteY59" fmla="*/ 2083436 h 6858001"/>
              <a:gd name="connsiteX60" fmla="*/ 2408918 w 9595474"/>
              <a:gd name="connsiteY60" fmla="*/ 2087246 h 6858001"/>
              <a:gd name="connsiteX61" fmla="*/ 2413943 w 9595474"/>
              <a:gd name="connsiteY61" fmla="*/ 2090739 h 6858001"/>
              <a:gd name="connsiteX62" fmla="*/ 2419263 w 9595474"/>
              <a:gd name="connsiteY62" fmla="*/ 2093914 h 6858001"/>
              <a:gd name="connsiteX63" fmla="*/ 2424583 w 9595474"/>
              <a:gd name="connsiteY63" fmla="*/ 2096771 h 6858001"/>
              <a:gd name="connsiteX64" fmla="*/ 2430199 w 9595474"/>
              <a:gd name="connsiteY64" fmla="*/ 2099629 h 6858001"/>
              <a:gd name="connsiteX65" fmla="*/ 2435520 w 9595474"/>
              <a:gd name="connsiteY65" fmla="*/ 2101851 h 6858001"/>
              <a:gd name="connsiteX66" fmla="*/ 2441136 w 9595474"/>
              <a:gd name="connsiteY66" fmla="*/ 2104074 h 6858001"/>
              <a:gd name="connsiteX67" fmla="*/ 2447047 w 9595474"/>
              <a:gd name="connsiteY67" fmla="*/ 2105661 h 6858001"/>
              <a:gd name="connsiteX68" fmla="*/ 2452663 w 9595474"/>
              <a:gd name="connsiteY68" fmla="*/ 2107566 h 6858001"/>
              <a:gd name="connsiteX69" fmla="*/ 2458574 w 9595474"/>
              <a:gd name="connsiteY69" fmla="*/ 2108519 h 6858001"/>
              <a:gd name="connsiteX70" fmla="*/ 2464190 w 9595474"/>
              <a:gd name="connsiteY70" fmla="*/ 2109789 h 6858001"/>
              <a:gd name="connsiteX71" fmla="*/ 2469806 w 9595474"/>
              <a:gd name="connsiteY71" fmla="*/ 2110424 h 6858001"/>
              <a:gd name="connsiteX72" fmla="*/ 2476013 w 9595474"/>
              <a:gd name="connsiteY72" fmla="*/ 2110741 h 6858001"/>
              <a:gd name="connsiteX73" fmla="*/ 2481925 w 9595474"/>
              <a:gd name="connsiteY73" fmla="*/ 2111059 h 6858001"/>
              <a:gd name="connsiteX74" fmla="*/ 2487836 w 9595474"/>
              <a:gd name="connsiteY74" fmla="*/ 2110741 h 6858001"/>
              <a:gd name="connsiteX75" fmla="*/ 2493747 w 9595474"/>
              <a:gd name="connsiteY75" fmla="*/ 2110424 h 6858001"/>
              <a:gd name="connsiteX76" fmla="*/ 2499363 w 9595474"/>
              <a:gd name="connsiteY76" fmla="*/ 2109789 h 6858001"/>
              <a:gd name="connsiteX77" fmla="*/ 2505570 w 9595474"/>
              <a:gd name="connsiteY77" fmla="*/ 2108519 h 6858001"/>
              <a:gd name="connsiteX78" fmla="*/ 2511186 w 9595474"/>
              <a:gd name="connsiteY78" fmla="*/ 2107566 h 6858001"/>
              <a:gd name="connsiteX79" fmla="*/ 2517098 w 9595474"/>
              <a:gd name="connsiteY79" fmla="*/ 2105661 h 6858001"/>
              <a:gd name="connsiteX80" fmla="*/ 2522714 w 9595474"/>
              <a:gd name="connsiteY80" fmla="*/ 2104074 h 6858001"/>
              <a:gd name="connsiteX81" fmla="*/ 2528034 w 9595474"/>
              <a:gd name="connsiteY81" fmla="*/ 2101851 h 6858001"/>
              <a:gd name="connsiteX82" fmla="*/ 2533945 w 9595474"/>
              <a:gd name="connsiteY82" fmla="*/ 2099629 h 6858001"/>
              <a:gd name="connsiteX83" fmla="*/ 2539266 w 9595474"/>
              <a:gd name="connsiteY83" fmla="*/ 2096771 h 6858001"/>
              <a:gd name="connsiteX84" fmla="*/ 2544290 w 9595474"/>
              <a:gd name="connsiteY84" fmla="*/ 2093914 h 6858001"/>
              <a:gd name="connsiteX85" fmla="*/ 2549611 w 9595474"/>
              <a:gd name="connsiteY85" fmla="*/ 2090739 h 6858001"/>
              <a:gd name="connsiteX86" fmla="*/ 2554635 w 9595474"/>
              <a:gd name="connsiteY86" fmla="*/ 2087246 h 6858001"/>
              <a:gd name="connsiteX87" fmla="*/ 2559660 w 9595474"/>
              <a:gd name="connsiteY87" fmla="*/ 2083436 h 6858001"/>
              <a:gd name="connsiteX88" fmla="*/ 2564389 w 9595474"/>
              <a:gd name="connsiteY88" fmla="*/ 2079309 h 6858001"/>
              <a:gd name="connsiteX89" fmla="*/ 2569119 w 9595474"/>
              <a:gd name="connsiteY89" fmla="*/ 2074864 h 6858001"/>
              <a:gd name="connsiteX90" fmla="*/ 2573257 w 9595474"/>
              <a:gd name="connsiteY90" fmla="*/ 2070101 h 6858001"/>
              <a:gd name="connsiteX91" fmla="*/ 2577395 w 9595474"/>
              <a:gd name="connsiteY91" fmla="*/ 2065656 h 6858001"/>
              <a:gd name="connsiteX92" fmla="*/ 2581237 w 9595474"/>
              <a:gd name="connsiteY92" fmla="*/ 2060576 h 6858001"/>
              <a:gd name="connsiteX93" fmla="*/ 2584784 w 9595474"/>
              <a:gd name="connsiteY93" fmla="*/ 2055496 h 6858001"/>
              <a:gd name="connsiteX94" fmla="*/ 2588035 w 9595474"/>
              <a:gd name="connsiteY94" fmla="*/ 2050416 h 6858001"/>
              <a:gd name="connsiteX95" fmla="*/ 2590991 w 9595474"/>
              <a:gd name="connsiteY95" fmla="*/ 2045019 h 6858001"/>
              <a:gd name="connsiteX96" fmla="*/ 2593651 w 9595474"/>
              <a:gd name="connsiteY96" fmla="*/ 2039621 h 6858001"/>
              <a:gd name="connsiteX97" fmla="*/ 2596016 w 9595474"/>
              <a:gd name="connsiteY97" fmla="*/ 2034224 h 6858001"/>
              <a:gd name="connsiteX98" fmla="*/ 2598085 w 9595474"/>
              <a:gd name="connsiteY98" fmla="*/ 2028509 h 6858001"/>
              <a:gd name="connsiteX99" fmla="*/ 2599858 w 9595474"/>
              <a:gd name="connsiteY99" fmla="*/ 2022794 h 6858001"/>
              <a:gd name="connsiteX100" fmla="*/ 2601336 w 9595474"/>
              <a:gd name="connsiteY100" fmla="*/ 2017079 h 6858001"/>
              <a:gd name="connsiteX101" fmla="*/ 2602814 w 9595474"/>
              <a:gd name="connsiteY101" fmla="*/ 2011364 h 6858001"/>
              <a:gd name="connsiteX102" fmla="*/ 2603996 w 9595474"/>
              <a:gd name="connsiteY102" fmla="*/ 2005649 h 6858001"/>
              <a:gd name="connsiteX103" fmla="*/ 2604587 w 9595474"/>
              <a:gd name="connsiteY103" fmla="*/ 1999616 h 6858001"/>
              <a:gd name="connsiteX104" fmla="*/ 2604883 w 9595474"/>
              <a:gd name="connsiteY104" fmla="*/ 1993584 h 6858001"/>
              <a:gd name="connsiteX105" fmla="*/ 2604883 w 9595474"/>
              <a:gd name="connsiteY105" fmla="*/ 1987551 h 6858001"/>
              <a:gd name="connsiteX106" fmla="*/ 2604883 w 9595474"/>
              <a:gd name="connsiteY106" fmla="*/ 1981836 h 6858001"/>
              <a:gd name="connsiteX107" fmla="*/ 2604587 w 9595474"/>
              <a:gd name="connsiteY107" fmla="*/ 1976121 h 6858001"/>
              <a:gd name="connsiteX108" fmla="*/ 2603996 w 9595474"/>
              <a:gd name="connsiteY108" fmla="*/ 1970089 h 6858001"/>
              <a:gd name="connsiteX109" fmla="*/ 2602814 w 9595474"/>
              <a:gd name="connsiteY109" fmla="*/ 1964374 h 6858001"/>
              <a:gd name="connsiteX110" fmla="*/ 2601336 w 9595474"/>
              <a:gd name="connsiteY110" fmla="*/ 1958659 h 6858001"/>
              <a:gd name="connsiteX111" fmla="*/ 2599858 w 9595474"/>
              <a:gd name="connsiteY111" fmla="*/ 1952626 h 6858001"/>
              <a:gd name="connsiteX112" fmla="*/ 2598085 w 9595474"/>
              <a:gd name="connsiteY112" fmla="*/ 1946911 h 6858001"/>
              <a:gd name="connsiteX113" fmla="*/ 2596016 w 9595474"/>
              <a:gd name="connsiteY113" fmla="*/ 1941196 h 6858001"/>
              <a:gd name="connsiteX114" fmla="*/ 2593651 w 9595474"/>
              <a:gd name="connsiteY114" fmla="*/ 1935799 h 6858001"/>
              <a:gd name="connsiteX115" fmla="*/ 2590991 w 9595474"/>
              <a:gd name="connsiteY115" fmla="*/ 1930401 h 6858001"/>
              <a:gd name="connsiteX116" fmla="*/ 2588035 w 9595474"/>
              <a:gd name="connsiteY116" fmla="*/ 1925004 h 6858001"/>
              <a:gd name="connsiteX117" fmla="*/ 2584784 w 9595474"/>
              <a:gd name="connsiteY117" fmla="*/ 1919924 h 6858001"/>
              <a:gd name="connsiteX118" fmla="*/ 2581237 w 9595474"/>
              <a:gd name="connsiteY118" fmla="*/ 1915161 h 6858001"/>
              <a:gd name="connsiteX119" fmla="*/ 2577395 w 9595474"/>
              <a:gd name="connsiteY119" fmla="*/ 1910081 h 6858001"/>
              <a:gd name="connsiteX120" fmla="*/ 2573257 w 9595474"/>
              <a:gd name="connsiteY120" fmla="*/ 1905319 h 6858001"/>
              <a:gd name="connsiteX121" fmla="*/ 2569119 w 9595474"/>
              <a:gd name="connsiteY121" fmla="*/ 1900556 h 6858001"/>
              <a:gd name="connsiteX122" fmla="*/ 1590477 w 9595474"/>
              <a:gd name="connsiteY122" fmla="*/ 922021 h 6858001"/>
              <a:gd name="connsiteX123" fmla="*/ 1272736 w 9595474"/>
              <a:gd name="connsiteY123" fmla="*/ 604204 h 6858001"/>
              <a:gd name="connsiteX124" fmla="*/ 1268303 w 9595474"/>
              <a:gd name="connsiteY124" fmla="*/ 599441 h 6858001"/>
              <a:gd name="connsiteX125" fmla="*/ 1264165 w 9595474"/>
              <a:gd name="connsiteY125" fmla="*/ 594996 h 6858001"/>
              <a:gd name="connsiteX126" fmla="*/ 1260322 w 9595474"/>
              <a:gd name="connsiteY126" fmla="*/ 589916 h 6858001"/>
              <a:gd name="connsiteX127" fmla="*/ 1256776 w 9595474"/>
              <a:gd name="connsiteY127" fmla="*/ 584836 h 6858001"/>
              <a:gd name="connsiteX128" fmla="*/ 1253524 w 9595474"/>
              <a:gd name="connsiteY128" fmla="*/ 579756 h 6858001"/>
              <a:gd name="connsiteX129" fmla="*/ 1250864 w 9595474"/>
              <a:gd name="connsiteY129" fmla="*/ 574359 h 6858001"/>
              <a:gd name="connsiteX130" fmla="*/ 1247908 w 9595474"/>
              <a:gd name="connsiteY130" fmla="*/ 568961 h 6858001"/>
              <a:gd name="connsiteX131" fmla="*/ 1245839 w 9595474"/>
              <a:gd name="connsiteY131" fmla="*/ 563564 h 6858001"/>
              <a:gd name="connsiteX132" fmla="*/ 1243475 w 9595474"/>
              <a:gd name="connsiteY132" fmla="*/ 557849 h 6858001"/>
              <a:gd name="connsiteX133" fmla="*/ 1241701 w 9595474"/>
              <a:gd name="connsiteY133" fmla="*/ 552134 h 6858001"/>
              <a:gd name="connsiteX134" fmla="*/ 1239928 w 9595474"/>
              <a:gd name="connsiteY134" fmla="*/ 546419 h 6858001"/>
              <a:gd name="connsiteX135" fmla="*/ 1238746 w 9595474"/>
              <a:gd name="connsiteY135" fmla="*/ 540704 h 6858001"/>
              <a:gd name="connsiteX136" fmla="*/ 1237859 w 9595474"/>
              <a:gd name="connsiteY136" fmla="*/ 534989 h 6858001"/>
              <a:gd name="connsiteX137" fmla="*/ 1236972 w 9595474"/>
              <a:gd name="connsiteY137" fmla="*/ 528639 h 6858001"/>
              <a:gd name="connsiteX138" fmla="*/ 1236677 w 9595474"/>
              <a:gd name="connsiteY138" fmla="*/ 522924 h 6858001"/>
              <a:gd name="connsiteX139" fmla="*/ 1236381 w 9595474"/>
              <a:gd name="connsiteY139" fmla="*/ 516891 h 6858001"/>
              <a:gd name="connsiteX140" fmla="*/ 1236677 w 9595474"/>
              <a:gd name="connsiteY140" fmla="*/ 511176 h 6858001"/>
              <a:gd name="connsiteX141" fmla="*/ 1236972 w 9595474"/>
              <a:gd name="connsiteY141" fmla="*/ 505461 h 6858001"/>
              <a:gd name="connsiteX142" fmla="*/ 1237859 w 9595474"/>
              <a:gd name="connsiteY142" fmla="*/ 499429 h 6858001"/>
              <a:gd name="connsiteX143" fmla="*/ 1238746 w 9595474"/>
              <a:gd name="connsiteY143" fmla="*/ 493714 h 6858001"/>
              <a:gd name="connsiteX144" fmla="*/ 1239928 w 9595474"/>
              <a:gd name="connsiteY144" fmla="*/ 487681 h 6858001"/>
              <a:gd name="connsiteX145" fmla="*/ 1241701 w 9595474"/>
              <a:gd name="connsiteY145" fmla="*/ 481966 h 6858001"/>
              <a:gd name="connsiteX146" fmla="*/ 1243475 w 9595474"/>
              <a:gd name="connsiteY146" fmla="*/ 476251 h 6858001"/>
              <a:gd name="connsiteX147" fmla="*/ 1245839 w 9595474"/>
              <a:gd name="connsiteY147" fmla="*/ 470536 h 6858001"/>
              <a:gd name="connsiteX148" fmla="*/ 1247908 w 9595474"/>
              <a:gd name="connsiteY148" fmla="*/ 465139 h 6858001"/>
              <a:gd name="connsiteX149" fmla="*/ 1250864 w 9595474"/>
              <a:gd name="connsiteY149" fmla="*/ 459741 h 6858001"/>
              <a:gd name="connsiteX150" fmla="*/ 1253524 w 9595474"/>
              <a:gd name="connsiteY150" fmla="*/ 454344 h 6858001"/>
              <a:gd name="connsiteX151" fmla="*/ 1256776 w 9595474"/>
              <a:gd name="connsiteY151" fmla="*/ 449264 h 6858001"/>
              <a:gd name="connsiteX152" fmla="*/ 1260322 w 9595474"/>
              <a:gd name="connsiteY152" fmla="*/ 444501 h 6858001"/>
              <a:gd name="connsiteX153" fmla="*/ 1264165 w 9595474"/>
              <a:gd name="connsiteY153" fmla="*/ 439421 h 6858001"/>
              <a:gd name="connsiteX154" fmla="*/ 1268303 w 9595474"/>
              <a:gd name="connsiteY154" fmla="*/ 434659 h 6858001"/>
              <a:gd name="connsiteX155" fmla="*/ 1272736 w 9595474"/>
              <a:gd name="connsiteY155" fmla="*/ 429896 h 6858001"/>
              <a:gd name="connsiteX156" fmla="*/ 1277466 w 9595474"/>
              <a:gd name="connsiteY156" fmla="*/ 425769 h 6858001"/>
              <a:gd name="connsiteX157" fmla="*/ 1281899 w 9595474"/>
              <a:gd name="connsiteY157" fmla="*/ 421324 h 6858001"/>
              <a:gd name="connsiteX158" fmla="*/ 1286924 w 9595474"/>
              <a:gd name="connsiteY158" fmla="*/ 417831 h 6858001"/>
              <a:gd name="connsiteX159" fmla="*/ 1291949 w 9595474"/>
              <a:gd name="connsiteY159" fmla="*/ 414339 h 6858001"/>
              <a:gd name="connsiteX160" fmla="*/ 1296973 w 9595474"/>
              <a:gd name="connsiteY160" fmla="*/ 410846 h 6858001"/>
              <a:gd name="connsiteX161" fmla="*/ 1302589 w 9595474"/>
              <a:gd name="connsiteY161" fmla="*/ 407989 h 6858001"/>
              <a:gd name="connsiteX162" fmla="*/ 1307910 w 9595474"/>
              <a:gd name="connsiteY162" fmla="*/ 405131 h 6858001"/>
              <a:gd name="connsiteX163" fmla="*/ 1313230 w 9595474"/>
              <a:gd name="connsiteY163" fmla="*/ 402909 h 6858001"/>
              <a:gd name="connsiteX164" fmla="*/ 1318846 w 9595474"/>
              <a:gd name="connsiteY164" fmla="*/ 401004 h 6858001"/>
              <a:gd name="connsiteX165" fmla="*/ 1324757 w 9595474"/>
              <a:gd name="connsiteY165" fmla="*/ 399099 h 6858001"/>
              <a:gd name="connsiteX166" fmla="*/ 1330373 w 9595474"/>
              <a:gd name="connsiteY166" fmla="*/ 397194 h 6858001"/>
              <a:gd name="connsiteX167" fmla="*/ 1336285 w 9595474"/>
              <a:gd name="connsiteY167" fmla="*/ 396241 h 6858001"/>
              <a:gd name="connsiteX168" fmla="*/ 1341901 w 9595474"/>
              <a:gd name="connsiteY168" fmla="*/ 395289 h 6858001"/>
              <a:gd name="connsiteX169" fmla="*/ 1348108 w 9595474"/>
              <a:gd name="connsiteY169" fmla="*/ 394336 h 6858001"/>
              <a:gd name="connsiteX170" fmla="*/ 1353723 w 9595474"/>
              <a:gd name="connsiteY170" fmla="*/ 394019 h 6858001"/>
              <a:gd name="connsiteX171" fmla="*/ 1359930 w 9595474"/>
              <a:gd name="connsiteY171" fmla="*/ 393701 h 6858001"/>
              <a:gd name="connsiteX172" fmla="*/ 1365546 w 9595474"/>
              <a:gd name="connsiteY172" fmla="*/ 394019 h 6858001"/>
              <a:gd name="connsiteX173" fmla="*/ 1371458 w 9595474"/>
              <a:gd name="connsiteY173" fmla="*/ 394336 h 6858001"/>
              <a:gd name="connsiteX174" fmla="*/ 1377665 w 9595474"/>
              <a:gd name="connsiteY174" fmla="*/ 395289 h 6858001"/>
              <a:gd name="connsiteX175" fmla="*/ 1383281 w 9595474"/>
              <a:gd name="connsiteY175" fmla="*/ 396241 h 6858001"/>
              <a:gd name="connsiteX176" fmla="*/ 1388897 w 9595474"/>
              <a:gd name="connsiteY176" fmla="*/ 397194 h 6858001"/>
              <a:gd name="connsiteX177" fmla="*/ 1394808 w 9595474"/>
              <a:gd name="connsiteY177" fmla="*/ 399099 h 6858001"/>
              <a:gd name="connsiteX178" fmla="*/ 1400424 w 9595474"/>
              <a:gd name="connsiteY178" fmla="*/ 401004 h 6858001"/>
              <a:gd name="connsiteX179" fmla="*/ 1406335 w 9595474"/>
              <a:gd name="connsiteY179" fmla="*/ 402909 h 6858001"/>
              <a:gd name="connsiteX180" fmla="*/ 1411656 w 9595474"/>
              <a:gd name="connsiteY180" fmla="*/ 405131 h 6858001"/>
              <a:gd name="connsiteX181" fmla="*/ 1416976 w 9595474"/>
              <a:gd name="connsiteY181" fmla="*/ 407989 h 6858001"/>
              <a:gd name="connsiteX182" fmla="*/ 1422296 w 9595474"/>
              <a:gd name="connsiteY182" fmla="*/ 410846 h 6858001"/>
              <a:gd name="connsiteX183" fmla="*/ 1427617 w 9595474"/>
              <a:gd name="connsiteY183" fmla="*/ 414339 h 6858001"/>
              <a:gd name="connsiteX184" fmla="*/ 1432641 w 9595474"/>
              <a:gd name="connsiteY184" fmla="*/ 417831 h 6858001"/>
              <a:gd name="connsiteX185" fmla="*/ 1437666 w 9595474"/>
              <a:gd name="connsiteY185" fmla="*/ 421324 h 6858001"/>
              <a:gd name="connsiteX186" fmla="*/ 1442100 w 9595474"/>
              <a:gd name="connsiteY186" fmla="*/ 425769 h 6858001"/>
              <a:gd name="connsiteX187" fmla="*/ 1446829 w 9595474"/>
              <a:gd name="connsiteY187" fmla="*/ 429896 h 6858001"/>
              <a:gd name="connsiteX188" fmla="*/ 1907036 w 9595474"/>
              <a:gd name="connsiteY188" fmla="*/ 890271 h 6858001"/>
              <a:gd name="connsiteX189" fmla="*/ 2165662 w 9595474"/>
              <a:gd name="connsiteY189" fmla="*/ 1148716 h 6858001"/>
              <a:gd name="connsiteX190" fmla="*/ 2170391 w 9595474"/>
              <a:gd name="connsiteY190" fmla="*/ 1153161 h 6858001"/>
              <a:gd name="connsiteX191" fmla="*/ 2175416 w 9595474"/>
              <a:gd name="connsiteY191" fmla="*/ 1157289 h 6858001"/>
              <a:gd name="connsiteX192" fmla="*/ 2180145 w 9595474"/>
              <a:gd name="connsiteY192" fmla="*/ 1161099 h 6858001"/>
              <a:gd name="connsiteX193" fmla="*/ 2185170 w 9595474"/>
              <a:gd name="connsiteY193" fmla="*/ 1164591 h 6858001"/>
              <a:gd name="connsiteX194" fmla="*/ 2190490 w 9595474"/>
              <a:gd name="connsiteY194" fmla="*/ 1167766 h 6858001"/>
              <a:gd name="connsiteX195" fmla="*/ 2195810 w 9595474"/>
              <a:gd name="connsiteY195" fmla="*/ 1170624 h 6858001"/>
              <a:gd name="connsiteX196" fmla="*/ 2201130 w 9595474"/>
              <a:gd name="connsiteY196" fmla="*/ 1173481 h 6858001"/>
              <a:gd name="connsiteX197" fmla="*/ 2206746 w 9595474"/>
              <a:gd name="connsiteY197" fmla="*/ 1176021 h 6858001"/>
              <a:gd name="connsiteX198" fmla="*/ 2212362 w 9595474"/>
              <a:gd name="connsiteY198" fmla="*/ 1177926 h 6858001"/>
              <a:gd name="connsiteX199" fmla="*/ 2217683 w 9595474"/>
              <a:gd name="connsiteY199" fmla="*/ 1180149 h 6858001"/>
              <a:gd name="connsiteX200" fmla="*/ 2223594 w 9595474"/>
              <a:gd name="connsiteY200" fmla="*/ 1181419 h 6858001"/>
              <a:gd name="connsiteX201" fmla="*/ 2229505 w 9595474"/>
              <a:gd name="connsiteY201" fmla="*/ 1182689 h 6858001"/>
              <a:gd name="connsiteX202" fmla="*/ 2235417 w 9595474"/>
              <a:gd name="connsiteY202" fmla="*/ 1183641 h 6858001"/>
              <a:gd name="connsiteX203" fmla="*/ 2241033 w 9595474"/>
              <a:gd name="connsiteY203" fmla="*/ 1184276 h 6858001"/>
              <a:gd name="connsiteX204" fmla="*/ 2247240 w 9595474"/>
              <a:gd name="connsiteY204" fmla="*/ 1184594 h 6858001"/>
              <a:gd name="connsiteX205" fmla="*/ 2252856 w 9595474"/>
              <a:gd name="connsiteY205" fmla="*/ 1185229 h 6858001"/>
              <a:gd name="connsiteX206" fmla="*/ 2259063 w 9595474"/>
              <a:gd name="connsiteY206" fmla="*/ 1184594 h 6858001"/>
              <a:gd name="connsiteX207" fmla="*/ 2264679 w 9595474"/>
              <a:gd name="connsiteY207" fmla="*/ 1184276 h 6858001"/>
              <a:gd name="connsiteX208" fmla="*/ 2270590 w 9595474"/>
              <a:gd name="connsiteY208" fmla="*/ 1183641 h 6858001"/>
              <a:gd name="connsiteX209" fmla="*/ 2276797 w 9595474"/>
              <a:gd name="connsiteY209" fmla="*/ 1182689 h 6858001"/>
              <a:gd name="connsiteX210" fmla="*/ 2282413 w 9595474"/>
              <a:gd name="connsiteY210" fmla="*/ 1181419 h 6858001"/>
              <a:gd name="connsiteX211" fmla="*/ 2288029 w 9595474"/>
              <a:gd name="connsiteY211" fmla="*/ 1180149 h 6858001"/>
              <a:gd name="connsiteX212" fmla="*/ 2293940 w 9595474"/>
              <a:gd name="connsiteY212" fmla="*/ 1177926 h 6858001"/>
              <a:gd name="connsiteX213" fmla="*/ 2299261 w 9595474"/>
              <a:gd name="connsiteY213" fmla="*/ 1176021 h 6858001"/>
              <a:gd name="connsiteX214" fmla="*/ 2304581 w 9595474"/>
              <a:gd name="connsiteY214" fmla="*/ 1173481 h 6858001"/>
              <a:gd name="connsiteX215" fmla="*/ 2310492 w 9595474"/>
              <a:gd name="connsiteY215" fmla="*/ 1170624 h 6858001"/>
              <a:gd name="connsiteX216" fmla="*/ 2315517 w 9595474"/>
              <a:gd name="connsiteY216" fmla="*/ 1167766 h 6858001"/>
              <a:gd name="connsiteX217" fmla="*/ 2320837 w 9595474"/>
              <a:gd name="connsiteY217" fmla="*/ 1164591 h 6858001"/>
              <a:gd name="connsiteX218" fmla="*/ 2325862 w 9595474"/>
              <a:gd name="connsiteY218" fmla="*/ 1161099 h 6858001"/>
              <a:gd name="connsiteX219" fmla="*/ 2330887 w 9595474"/>
              <a:gd name="connsiteY219" fmla="*/ 1157289 h 6858001"/>
              <a:gd name="connsiteX220" fmla="*/ 2335616 w 9595474"/>
              <a:gd name="connsiteY220" fmla="*/ 1153161 h 6858001"/>
              <a:gd name="connsiteX221" fmla="*/ 2340345 w 9595474"/>
              <a:gd name="connsiteY221" fmla="*/ 1148716 h 6858001"/>
              <a:gd name="connsiteX222" fmla="*/ 2344483 w 9595474"/>
              <a:gd name="connsiteY222" fmla="*/ 1144271 h 6858001"/>
              <a:gd name="connsiteX223" fmla="*/ 2348621 w 9595474"/>
              <a:gd name="connsiteY223" fmla="*/ 1139509 h 6858001"/>
              <a:gd name="connsiteX224" fmla="*/ 2352464 w 9595474"/>
              <a:gd name="connsiteY224" fmla="*/ 1134429 h 6858001"/>
              <a:gd name="connsiteX225" fmla="*/ 2356011 w 9595474"/>
              <a:gd name="connsiteY225" fmla="*/ 1129349 h 6858001"/>
              <a:gd name="connsiteX226" fmla="*/ 2359262 w 9595474"/>
              <a:gd name="connsiteY226" fmla="*/ 1124269 h 6858001"/>
              <a:gd name="connsiteX227" fmla="*/ 2362218 w 9595474"/>
              <a:gd name="connsiteY227" fmla="*/ 1118871 h 6858001"/>
              <a:gd name="connsiteX228" fmla="*/ 2364582 w 9595474"/>
              <a:gd name="connsiteY228" fmla="*/ 1113474 h 6858001"/>
              <a:gd name="connsiteX229" fmla="*/ 2367242 w 9595474"/>
              <a:gd name="connsiteY229" fmla="*/ 1108076 h 6858001"/>
              <a:gd name="connsiteX230" fmla="*/ 2369311 w 9595474"/>
              <a:gd name="connsiteY230" fmla="*/ 1102361 h 6858001"/>
              <a:gd name="connsiteX231" fmla="*/ 2371085 w 9595474"/>
              <a:gd name="connsiteY231" fmla="*/ 1096646 h 6858001"/>
              <a:gd name="connsiteX232" fmla="*/ 2372563 w 9595474"/>
              <a:gd name="connsiteY232" fmla="*/ 1090931 h 6858001"/>
              <a:gd name="connsiteX233" fmla="*/ 2374041 w 9595474"/>
              <a:gd name="connsiteY233" fmla="*/ 1085216 h 6858001"/>
              <a:gd name="connsiteX234" fmla="*/ 2375223 w 9595474"/>
              <a:gd name="connsiteY234" fmla="*/ 1079501 h 6858001"/>
              <a:gd name="connsiteX235" fmla="*/ 2375814 w 9595474"/>
              <a:gd name="connsiteY235" fmla="*/ 1073786 h 6858001"/>
              <a:gd name="connsiteX236" fmla="*/ 2376110 w 9595474"/>
              <a:gd name="connsiteY236" fmla="*/ 1067754 h 6858001"/>
              <a:gd name="connsiteX237" fmla="*/ 2376110 w 9595474"/>
              <a:gd name="connsiteY237" fmla="*/ 1061721 h 6858001"/>
              <a:gd name="connsiteX238" fmla="*/ 2376110 w 9595474"/>
              <a:gd name="connsiteY238" fmla="*/ 1055689 h 6858001"/>
              <a:gd name="connsiteX239" fmla="*/ 2375814 w 9595474"/>
              <a:gd name="connsiteY239" fmla="*/ 1049974 h 6858001"/>
              <a:gd name="connsiteX240" fmla="*/ 2375223 w 9595474"/>
              <a:gd name="connsiteY240" fmla="*/ 1043941 h 6858001"/>
              <a:gd name="connsiteX241" fmla="*/ 2374041 w 9595474"/>
              <a:gd name="connsiteY241" fmla="*/ 1038226 h 6858001"/>
              <a:gd name="connsiteX242" fmla="*/ 2372563 w 9595474"/>
              <a:gd name="connsiteY242" fmla="*/ 1032511 h 6858001"/>
              <a:gd name="connsiteX243" fmla="*/ 2371085 w 9595474"/>
              <a:gd name="connsiteY243" fmla="*/ 1026796 h 6858001"/>
              <a:gd name="connsiteX244" fmla="*/ 2369311 w 9595474"/>
              <a:gd name="connsiteY244" fmla="*/ 1021081 h 6858001"/>
              <a:gd name="connsiteX245" fmla="*/ 2367242 w 9595474"/>
              <a:gd name="connsiteY245" fmla="*/ 1015684 h 6858001"/>
              <a:gd name="connsiteX246" fmla="*/ 2364582 w 9595474"/>
              <a:gd name="connsiteY246" fmla="*/ 1009651 h 6858001"/>
              <a:gd name="connsiteX247" fmla="*/ 2362218 w 9595474"/>
              <a:gd name="connsiteY247" fmla="*/ 1004254 h 6858001"/>
              <a:gd name="connsiteX248" fmla="*/ 2359262 w 9595474"/>
              <a:gd name="connsiteY248" fmla="*/ 998856 h 6858001"/>
              <a:gd name="connsiteX249" fmla="*/ 2356011 w 9595474"/>
              <a:gd name="connsiteY249" fmla="*/ 994094 h 6858001"/>
              <a:gd name="connsiteX250" fmla="*/ 2352464 w 9595474"/>
              <a:gd name="connsiteY250" fmla="*/ 989014 h 6858001"/>
              <a:gd name="connsiteX251" fmla="*/ 2348621 w 9595474"/>
              <a:gd name="connsiteY251" fmla="*/ 983934 h 6858001"/>
              <a:gd name="connsiteX252" fmla="*/ 2344483 w 9595474"/>
              <a:gd name="connsiteY252" fmla="*/ 979171 h 6858001"/>
              <a:gd name="connsiteX253" fmla="*/ 2340345 w 9595474"/>
              <a:gd name="connsiteY253" fmla="*/ 974726 h 6858001"/>
              <a:gd name="connsiteX254" fmla="*/ 2240737 w 9595474"/>
              <a:gd name="connsiteY254" fmla="*/ 875031 h 6858001"/>
              <a:gd name="connsiteX255" fmla="*/ 1991865 w 9595474"/>
              <a:gd name="connsiteY255" fmla="*/ 626429 h 6858001"/>
              <a:gd name="connsiteX256" fmla="*/ 1987431 w 9595474"/>
              <a:gd name="connsiteY256" fmla="*/ 621666 h 6858001"/>
              <a:gd name="connsiteX257" fmla="*/ 1983589 w 9595474"/>
              <a:gd name="connsiteY257" fmla="*/ 616904 h 6858001"/>
              <a:gd name="connsiteX258" fmla="*/ 1979451 w 9595474"/>
              <a:gd name="connsiteY258" fmla="*/ 612141 h 6858001"/>
              <a:gd name="connsiteX259" fmla="*/ 1975904 w 9595474"/>
              <a:gd name="connsiteY259" fmla="*/ 607061 h 6858001"/>
              <a:gd name="connsiteX260" fmla="*/ 1972653 w 9595474"/>
              <a:gd name="connsiteY260" fmla="*/ 601664 h 6858001"/>
              <a:gd name="connsiteX261" fmla="*/ 1969993 w 9595474"/>
              <a:gd name="connsiteY261" fmla="*/ 596266 h 6858001"/>
              <a:gd name="connsiteX262" fmla="*/ 1967037 w 9595474"/>
              <a:gd name="connsiteY262" fmla="*/ 590869 h 6858001"/>
              <a:gd name="connsiteX263" fmla="*/ 1964968 w 9595474"/>
              <a:gd name="connsiteY263" fmla="*/ 585471 h 6858001"/>
              <a:gd name="connsiteX264" fmla="*/ 1962603 w 9595474"/>
              <a:gd name="connsiteY264" fmla="*/ 579756 h 6858001"/>
              <a:gd name="connsiteX265" fmla="*/ 1960830 w 9595474"/>
              <a:gd name="connsiteY265" fmla="*/ 574359 h 6858001"/>
              <a:gd name="connsiteX266" fmla="*/ 1959056 w 9595474"/>
              <a:gd name="connsiteY266" fmla="*/ 568644 h 6858001"/>
              <a:gd name="connsiteX267" fmla="*/ 1958170 w 9595474"/>
              <a:gd name="connsiteY267" fmla="*/ 562611 h 6858001"/>
              <a:gd name="connsiteX268" fmla="*/ 1956987 w 9595474"/>
              <a:gd name="connsiteY268" fmla="*/ 556896 h 6858001"/>
              <a:gd name="connsiteX269" fmla="*/ 1956396 w 9595474"/>
              <a:gd name="connsiteY269" fmla="*/ 551181 h 6858001"/>
              <a:gd name="connsiteX270" fmla="*/ 1955805 w 9595474"/>
              <a:gd name="connsiteY270" fmla="*/ 544831 h 6858001"/>
              <a:gd name="connsiteX271" fmla="*/ 1955805 w 9595474"/>
              <a:gd name="connsiteY271" fmla="*/ 539116 h 6858001"/>
              <a:gd name="connsiteX272" fmla="*/ 1955805 w 9595474"/>
              <a:gd name="connsiteY272" fmla="*/ 533084 h 6858001"/>
              <a:gd name="connsiteX273" fmla="*/ 1956396 w 9595474"/>
              <a:gd name="connsiteY273" fmla="*/ 527369 h 6858001"/>
              <a:gd name="connsiteX274" fmla="*/ 1956987 w 9595474"/>
              <a:gd name="connsiteY274" fmla="*/ 521654 h 6858001"/>
              <a:gd name="connsiteX275" fmla="*/ 1958170 w 9595474"/>
              <a:gd name="connsiteY275" fmla="*/ 515621 h 6858001"/>
              <a:gd name="connsiteX276" fmla="*/ 1959056 w 9595474"/>
              <a:gd name="connsiteY276" fmla="*/ 509589 h 6858001"/>
              <a:gd name="connsiteX277" fmla="*/ 1960830 w 9595474"/>
              <a:gd name="connsiteY277" fmla="*/ 503874 h 6858001"/>
              <a:gd name="connsiteX278" fmla="*/ 1962603 w 9595474"/>
              <a:gd name="connsiteY278" fmla="*/ 498159 h 6858001"/>
              <a:gd name="connsiteX279" fmla="*/ 1964968 w 9595474"/>
              <a:gd name="connsiteY279" fmla="*/ 492761 h 6858001"/>
              <a:gd name="connsiteX280" fmla="*/ 1967037 w 9595474"/>
              <a:gd name="connsiteY280" fmla="*/ 487364 h 6858001"/>
              <a:gd name="connsiteX281" fmla="*/ 1969993 w 9595474"/>
              <a:gd name="connsiteY281" fmla="*/ 481649 h 6858001"/>
              <a:gd name="connsiteX282" fmla="*/ 1972653 w 9595474"/>
              <a:gd name="connsiteY282" fmla="*/ 476569 h 6858001"/>
              <a:gd name="connsiteX283" fmla="*/ 1975904 w 9595474"/>
              <a:gd name="connsiteY283" fmla="*/ 471171 h 6858001"/>
              <a:gd name="connsiteX284" fmla="*/ 1979451 w 9595474"/>
              <a:gd name="connsiteY284" fmla="*/ 466409 h 6858001"/>
              <a:gd name="connsiteX285" fmla="*/ 1983589 w 9595474"/>
              <a:gd name="connsiteY285" fmla="*/ 461329 h 6858001"/>
              <a:gd name="connsiteX286" fmla="*/ 1987431 w 9595474"/>
              <a:gd name="connsiteY286" fmla="*/ 456566 h 6858001"/>
              <a:gd name="connsiteX287" fmla="*/ 1991865 w 9595474"/>
              <a:gd name="connsiteY287" fmla="*/ 451804 h 6858001"/>
              <a:gd name="connsiteX288" fmla="*/ 1996594 w 9595474"/>
              <a:gd name="connsiteY288" fmla="*/ 447676 h 6858001"/>
              <a:gd name="connsiteX289" fmla="*/ 2001028 w 9595474"/>
              <a:gd name="connsiteY289" fmla="*/ 443549 h 6858001"/>
              <a:gd name="connsiteX290" fmla="*/ 2006052 w 9595474"/>
              <a:gd name="connsiteY290" fmla="*/ 439739 h 6858001"/>
              <a:gd name="connsiteX291" fmla="*/ 2011077 w 9595474"/>
              <a:gd name="connsiteY291" fmla="*/ 436246 h 6858001"/>
              <a:gd name="connsiteX292" fmla="*/ 2016102 w 9595474"/>
              <a:gd name="connsiteY292" fmla="*/ 432754 h 6858001"/>
              <a:gd name="connsiteX293" fmla="*/ 2021718 w 9595474"/>
              <a:gd name="connsiteY293" fmla="*/ 429896 h 6858001"/>
              <a:gd name="connsiteX294" fmla="*/ 2027038 w 9595474"/>
              <a:gd name="connsiteY294" fmla="*/ 427356 h 6858001"/>
              <a:gd name="connsiteX295" fmla="*/ 2032654 w 9595474"/>
              <a:gd name="connsiteY295" fmla="*/ 424816 h 6858001"/>
              <a:gd name="connsiteX296" fmla="*/ 2038270 w 9595474"/>
              <a:gd name="connsiteY296" fmla="*/ 422911 h 6858001"/>
              <a:gd name="connsiteX297" fmla="*/ 2043886 w 9595474"/>
              <a:gd name="connsiteY297" fmla="*/ 421006 h 6858001"/>
              <a:gd name="connsiteX298" fmla="*/ 2049502 w 9595474"/>
              <a:gd name="connsiteY298" fmla="*/ 419736 h 6858001"/>
              <a:gd name="connsiteX299" fmla="*/ 2055413 w 9595474"/>
              <a:gd name="connsiteY299" fmla="*/ 418149 h 6858001"/>
              <a:gd name="connsiteX300" fmla="*/ 2061029 w 9595474"/>
              <a:gd name="connsiteY300" fmla="*/ 417196 h 6858001"/>
              <a:gd name="connsiteX301" fmla="*/ 2067236 w 9595474"/>
              <a:gd name="connsiteY301" fmla="*/ 416244 h 6858001"/>
              <a:gd name="connsiteX302" fmla="*/ 2072852 w 9595474"/>
              <a:gd name="connsiteY302" fmla="*/ 415926 h 6858001"/>
              <a:gd name="connsiteX303" fmla="*/ 2079059 w 9595474"/>
              <a:gd name="connsiteY303" fmla="*/ 415926 h 6858001"/>
              <a:gd name="connsiteX304" fmla="*/ 2084970 w 9595474"/>
              <a:gd name="connsiteY304" fmla="*/ 415926 h 6858001"/>
              <a:gd name="connsiteX305" fmla="*/ 2090882 w 9595474"/>
              <a:gd name="connsiteY305" fmla="*/ 416244 h 6858001"/>
              <a:gd name="connsiteX306" fmla="*/ 2096793 w 9595474"/>
              <a:gd name="connsiteY306" fmla="*/ 417196 h 6858001"/>
              <a:gd name="connsiteX307" fmla="*/ 2102409 w 9595474"/>
              <a:gd name="connsiteY307" fmla="*/ 418149 h 6858001"/>
              <a:gd name="connsiteX308" fmla="*/ 2108321 w 9595474"/>
              <a:gd name="connsiteY308" fmla="*/ 419736 h 6858001"/>
              <a:gd name="connsiteX309" fmla="*/ 2113936 w 9595474"/>
              <a:gd name="connsiteY309" fmla="*/ 421006 h 6858001"/>
              <a:gd name="connsiteX310" fmla="*/ 2119552 w 9595474"/>
              <a:gd name="connsiteY310" fmla="*/ 422911 h 6858001"/>
              <a:gd name="connsiteX311" fmla="*/ 2125464 w 9595474"/>
              <a:gd name="connsiteY311" fmla="*/ 424816 h 6858001"/>
              <a:gd name="connsiteX312" fmla="*/ 2130784 w 9595474"/>
              <a:gd name="connsiteY312" fmla="*/ 427356 h 6858001"/>
              <a:gd name="connsiteX313" fmla="*/ 2136104 w 9595474"/>
              <a:gd name="connsiteY313" fmla="*/ 429896 h 6858001"/>
              <a:gd name="connsiteX314" fmla="*/ 2141720 w 9595474"/>
              <a:gd name="connsiteY314" fmla="*/ 432754 h 6858001"/>
              <a:gd name="connsiteX315" fmla="*/ 2146745 w 9595474"/>
              <a:gd name="connsiteY315" fmla="*/ 436246 h 6858001"/>
              <a:gd name="connsiteX316" fmla="*/ 2152065 w 9595474"/>
              <a:gd name="connsiteY316" fmla="*/ 439739 h 6858001"/>
              <a:gd name="connsiteX317" fmla="*/ 2156795 w 9595474"/>
              <a:gd name="connsiteY317" fmla="*/ 443549 h 6858001"/>
              <a:gd name="connsiteX318" fmla="*/ 2161819 w 9595474"/>
              <a:gd name="connsiteY318" fmla="*/ 447676 h 6858001"/>
              <a:gd name="connsiteX319" fmla="*/ 2165957 w 9595474"/>
              <a:gd name="connsiteY319" fmla="*/ 451804 h 6858001"/>
              <a:gd name="connsiteX320" fmla="*/ 2966073 w 9595474"/>
              <a:gd name="connsiteY320" fmla="*/ 1251904 h 6858001"/>
              <a:gd name="connsiteX321" fmla="*/ 5612631 w 9595474"/>
              <a:gd name="connsiteY321" fmla="*/ 3898584 h 6858001"/>
              <a:gd name="connsiteX322" fmla="*/ 5617360 w 9595474"/>
              <a:gd name="connsiteY322" fmla="*/ 3903346 h 6858001"/>
              <a:gd name="connsiteX323" fmla="*/ 5621498 w 9595474"/>
              <a:gd name="connsiteY323" fmla="*/ 3908426 h 6858001"/>
              <a:gd name="connsiteX324" fmla="*/ 5625341 w 9595474"/>
              <a:gd name="connsiteY324" fmla="*/ 3913506 h 6858001"/>
              <a:gd name="connsiteX325" fmla="*/ 5628888 w 9595474"/>
              <a:gd name="connsiteY325" fmla="*/ 3918586 h 6858001"/>
              <a:gd name="connsiteX326" fmla="*/ 5632139 w 9595474"/>
              <a:gd name="connsiteY326" fmla="*/ 3923349 h 6858001"/>
              <a:gd name="connsiteX327" fmla="*/ 5635094 w 9595474"/>
              <a:gd name="connsiteY327" fmla="*/ 3928746 h 6858001"/>
              <a:gd name="connsiteX328" fmla="*/ 5638050 w 9595474"/>
              <a:gd name="connsiteY328" fmla="*/ 3934461 h 6858001"/>
              <a:gd name="connsiteX329" fmla="*/ 5640415 w 9595474"/>
              <a:gd name="connsiteY329" fmla="*/ 3939859 h 6858001"/>
              <a:gd name="connsiteX330" fmla="*/ 5642484 w 9595474"/>
              <a:gd name="connsiteY330" fmla="*/ 3945891 h 6858001"/>
              <a:gd name="connsiteX331" fmla="*/ 5644257 w 9595474"/>
              <a:gd name="connsiteY331" fmla="*/ 3951606 h 6858001"/>
              <a:gd name="connsiteX332" fmla="*/ 5645735 w 9595474"/>
              <a:gd name="connsiteY332" fmla="*/ 3957321 h 6858001"/>
              <a:gd name="connsiteX333" fmla="*/ 5647213 w 9595474"/>
              <a:gd name="connsiteY333" fmla="*/ 3963354 h 6858001"/>
              <a:gd name="connsiteX334" fmla="*/ 5648100 w 9595474"/>
              <a:gd name="connsiteY334" fmla="*/ 3969069 h 6858001"/>
              <a:gd name="connsiteX335" fmla="*/ 5648691 w 9595474"/>
              <a:gd name="connsiteY335" fmla="*/ 3975101 h 6858001"/>
              <a:gd name="connsiteX336" fmla="*/ 5649282 w 9595474"/>
              <a:gd name="connsiteY336" fmla="*/ 3980816 h 6858001"/>
              <a:gd name="connsiteX337" fmla="*/ 5649282 w 9595474"/>
              <a:gd name="connsiteY337" fmla="*/ 3987166 h 6858001"/>
              <a:gd name="connsiteX338" fmla="*/ 5649282 w 9595474"/>
              <a:gd name="connsiteY338" fmla="*/ 3992881 h 6858001"/>
              <a:gd name="connsiteX339" fmla="*/ 5648691 w 9595474"/>
              <a:gd name="connsiteY339" fmla="*/ 3998914 h 6858001"/>
              <a:gd name="connsiteX340" fmla="*/ 5648100 w 9595474"/>
              <a:gd name="connsiteY340" fmla="*/ 4004946 h 6858001"/>
              <a:gd name="connsiteX341" fmla="*/ 5647213 w 9595474"/>
              <a:gd name="connsiteY341" fmla="*/ 4010661 h 6858001"/>
              <a:gd name="connsiteX342" fmla="*/ 5645735 w 9595474"/>
              <a:gd name="connsiteY342" fmla="*/ 4016376 h 6858001"/>
              <a:gd name="connsiteX343" fmla="*/ 5644257 w 9595474"/>
              <a:gd name="connsiteY343" fmla="*/ 4022726 h 6858001"/>
              <a:gd name="connsiteX344" fmla="*/ 5642484 w 9595474"/>
              <a:gd name="connsiteY344" fmla="*/ 4028441 h 6858001"/>
              <a:gd name="connsiteX345" fmla="*/ 5640415 w 9595474"/>
              <a:gd name="connsiteY345" fmla="*/ 4033839 h 6858001"/>
              <a:gd name="connsiteX346" fmla="*/ 5638050 w 9595474"/>
              <a:gd name="connsiteY346" fmla="*/ 4039554 h 6858001"/>
              <a:gd name="connsiteX347" fmla="*/ 5635094 w 9595474"/>
              <a:gd name="connsiteY347" fmla="*/ 4044951 h 6858001"/>
              <a:gd name="connsiteX348" fmla="*/ 5632139 w 9595474"/>
              <a:gd name="connsiteY348" fmla="*/ 4050349 h 6858001"/>
              <a:gd name="connsiteX349" fmla="*/ 5628888 w 9595474"/>
              <a:gd name="connsiteY349" fmla="*/ 4055746 h 6858001"/>
              <a:gd name="connsiteX350" fmla="*/ 5625341 w 9595474"/>
              <a:gd name="connsiteY350" fmla="*/ 4060826 h 6858001"/>
              <a:gd name="connsiteX351" fmla="*/ 5621498 w 9595474"/>
              <a:gd name="connsiteY351" fmla="*/ 4065589 h 6858001"/>
              <a:gd name="connsiteX352" fmla="*/ 5617360 w 9595474"/>
              <a:gd name="connsiteY352" fmla="*/ 4070351 h 6858001"/>
              <a:gd name="connsiteX353" fmla="*/ 5612631 w 9595474"/>
              <a:gd name="connsiteY353" fmla="*/ 4075114 h 6858001"/>
              <a:gd name="connsiteX354" fmla="*/ 5608198 w 9595474"/>
              <a:gd name="connsiteY354" fmla="*/ 4079876 h 6858001"/>
              <a:gd name="connsiteX355" fmla="*/ 5603468 w 9595474"/>
              <a:gd name="connsiteY355" fmla="*/ 4083686 h 6858001"/>
              <a:gd name="connsiteX356" fmla="*/ 5598443 w 9595474"/>
              <a:gd name="connsiteY356" fmla="*/ 4087496 h 6858001"/>
              <a:gd name="connsiteX357" fmla="*/ 5593419 w 9595474"/>
              <a:gd name="connsiteY357" fmla="*/ 4091306 h 6858001"/>
              <a:gd name="connsiteX358" fmla="*/ 5588098 w 9595474"/>
              <a:gd name="connsiteY358" fmla="*/ 4094481 h 6858001"/>
              <a:gd name="connsiteX359" fmla="*/ 5582482 w 9595474"/>
              <a:gd name="connsiteY359" fmla="*/ 4097339 h 6858001"/>
              <a:gd name="connsiteX360" fmla="*/ 5577162 w 9595474"/>
              <a:gd name="connsiteY360" fmla="*/ 4100196 h 6858001"/>
              <a:gd name="connsiteX361" fmla="*/ 5571842 w 9595474"/>
              <a:gd name="connsiteY361" fmla="*/ 4102419 h 6858001"/>
              <a:gd name="connsiteX362" fmla="*/ 5565931 w 9595474"/>
              <a:gd name="connsiteY362" fmla="*/ 4104641 h 6858001"/>
              <a:gd name="connsiteX363" fmla="*/ 5560315 w 9595474"/>
              <a:gd name="connsiteY363" fmla="*/ 4106546 h 6858001"/>
              <a:gd name="connsiteX364" fmla="*/ 5554699 w 9595474"/>
              <a:gd name="connsiteY364" fmla="*/ 4108134 h 6858001"/>
              <a:gd name="connsiteX365" fmla="*/ 5548492 w 9595474"/>
              <a:gd name="connsiteY365" fmla="*/ 4109404 h 6858001"/>
              <a:gd name="connsiteX366" fmla="*/ 5542580 w 9595474"/>
              <a:gd name="connsiteY366" fmla="*/ 4110356 h 6858001"/>
              <a:gd name="connsiteX367" fmla="*/ 5536669 w 9595474"/>
              <a:gd name="connsiteY367" fmla="*/ 4110991 h 6858001"/>
              <a:gd name="connsiteX368" fmla="*/ 5530758 w 9595474"/>
              <a:gd name="connsiteY368" fmla="*/ 4111309 h 6858001"/>
              <a:gd name="connsiteX369" fmla="*/ 5524846 w 9595474"/>
              <a:gd name="connsiteY369" fmla="*/ 4111626 h 6858001"/>
              <a:gd name="connsiteX370" fmla="*/ 5518639 w 9595474"/>
              <a:gd name="connsiteY370" fmla="*/ 4111309 h 6858001"/>
              <a:gd name="connsiteX371" fmla="*/ 5513023 w 9595474"/>
              <a:gd name="connsiteY371" fmla="*/ 4110991 h 6858001"/>
              <a:gd name="connsiteX372" fmla="*/ 5506816 w 9595474"/>
              <a:gd name="connsiteY372" fmla="*/ 4110356 h 6858001"/>
              <a:gd name="connsiteX373" fmla="*/ 5501200 w 9595474"/>
              <a:gd name="connsiteY373" fmla="*/ 4109404 h 6858001"/>
              <a:gd name="connsiteX374" fmla="*/ 5494993 w 9595474"/>
              <a:gd name="connsiteY374" fmla="*/ 4108134 h 6858001"/>
              <a:gd name="connsiteX375" fmla="*/ 5489081 w 9595474"/>
              <a:gd name="connsiteY375" fmla="*/ 4106546 h 6858001"/>
              <a:gd name="connsiteX376" fmla="*/ 5483466 w 9595474"/>
              <a:gd name="connsiteY376" fmla="*/ 4104641 h 6858001"/>
              <a:gd name="connsiteX377" fmla="*/ 5477850 w 9595474"/>
              <a:gd name="connsiteY377" fmla="*/ 4102419 h 6858001"/>
              <a:gd name="connsiteX378" fmla="*/ 5472234 w 9595474"/>
              <a:gd name="connsiteY378" fmla="*/ 4100196 h 6858001"/>
              <a:gd name="connsiteX379" fmla="*/ 5466913 w 9595474"/>
              <a:gd name="connsiteY379" fmla="*/ 4097339 h 6858001"/>
              <a:gd name="connsiteX380" fmla="*/ 5461593 w 9595474"/>
              <a:gd name="connsiteY380" fmla="*/ 4094481 h 6858001"/>
              <a:gd name="connsiteX381" fmla="*/ 5456273 w 9595474"/>
              <a:gd name="connsiteY381" fmla="*/ 4091306 h 6858001"/>
              <a:gd name="connsiteX382" fmla="*/ 5451248 w 9595474"/>
              <a:gd name="connsiteY382" fmla="*/ 4087496 h 6858001"/>
              <a:gd name="connsiteX383" fmla="*/ 5446223 w 9595474"/>
              <a:gd name="connsiteY383" fmla="*/ 4083686 h 6858001"/>
              <a:gd name="connsiteX384" fmla="*/ 5441495 w 9595474"/>
              <a:gd name="connsiteY384" fmla="*/ 4079876 h 6858001"/>
              <a:gd name="connsiteX385" fmla="*/ 5436765 w 9595474"/>
              <a:gd name="connsiteY385" fmla="*/ 4075114 h 6858001"/>
              <a:gd name="connsiteX386" fmla="*/ 5322379 w 9595474"/>
              <a:gd name="connsiteY386" fmla="*/ 3960814 h 6858001"/>
              <a:gd name="connsiteX387" fmla="*/ 5317945 w 9595474"/>
              <a:gd name="connsiteY387" fmla="*/ 3956369 h 6858001"/>
              <a:gd name="connsiteX388" fmla="*/ 5312921 w 9595474"/>
              <a:gd name="connsiteY388" fmla="*/ 3952241 h 6858001"/>
              <a:gd name="connsiteX389" fmla="*/ 5307896 w 9595474"/>
              <a:gd name="connsiteY389" fmla="*/ 3948749 h 6858001"/>
              <a:gd name="connsiteX390" fmla="*/ 5302871 w 9595474"/>
              <a:gd name="connsiteY390" fmla="*/ 3944939 h 6858001"/>
              <a:gd name="connsiteX391" fmla="*/ 5297255 w 9595474"/>
              <a:gd name="connsiteY391" fmla="*/ 3941764 h 6858001"/>
              <a:gd name="connsiteX392" fmla="*/ 5292230 w 9595474"/>
              <a:gd name="connsiteY392" fmla="*/ 3938589 h 6858001"/>
              <a:gd name="connsiteX393" fmla="*/ 5286615 w 9595474"/>
              <a:gd name="connsiteY393" fmla="*/ 3936049 h 6858001"/>
              <a:gd name="connsiteX394" fmla="*/ 5281294 w 9595474"/>
              <a:gd name="connsiteY394" fmla="*/ 3933509 h 6858001"/>
              <a:gd name="connsiteX395" fmla="*/ 5275383 w 9595474"/>
              <a:gd name="connsiteY395" fmla="*/ 3931286 h 6858001"/>
              <a:gd name="connsiteX396" fmla="*/ 5269767 w 9595474"/>
              <a:gd name="connsiteY396" fmla="*/ 3929699 h 6858001"/>
              <a:gd name="connsiteX397" fmla="*/ 5263855 w 9595474"/>
              <a:gd name="connsiteY397" fmla="*/ 3927794 h 6858001"/>
              <a:gd name="connsiteX398" fmla="*/ 5257944 w 9595474"/>
              <a:gd name="connsiteY398" fmla="*/ 3926841 h 6858001"/>
              <a:gd name="connsiteX399" fmla="*/ 5252033 w 9595474"/>
              <a:gd name="connsiteY399" fmla="*/ 3925571 h 6858001"/>
              <a:gd name="connsiteX400" fmla="*/ 5246121 w 9595474"/>
              <a:gd name="connsiteY400" fmla="*/ 3924936 h 6858001"/>
              <a:gd name="connsiteX401" fmla="*/ 5240210 w 9595474"/>
              <a:gd name="connsiteY401" fmla="*/ 3924619 h 6858001"/>
              <a:gd name="connsiteX402" fmla="*/ 5234298 w 9595474"/>
              <a:gd name="connsiteY402" fmla="*/ 3924619 h 6858001"/>
              <a:gd name="connsiteX403" fmla="*/ 5228091 w 9595474"/>
              <a:gd name="connsiteY403" fmla="*/ 3924619 h 6858001"/>
              <a:gd name="connsiteX404" fmla="*/ 5222180 w 9595474"/>
              <a:gd name="connsiteY404" fmla="*/ 3924936 h 6858001"/>
              <a:gd name="connsiteX405" fmla="*/ 5216268 w 9595474"/>
              <a:gd name="connsiteY405" fmla="*/ 3925571 h 6858001"/>
              <a:gd name="connsiteX406" fmla="*/ 5210357 w 9595474"/>
              <a:gd name="connsiteY406" fmla="*/ 3926841 h 6858001"/>
              <a:gd name="connsiteX407" fmla="*/ 5204741 w 9595474"/>
              <a:gd name="connsiteY407" fmla="*/ 3927794 h 6858001"/>
              <a:gd name="connsiteX408" fmla="*/ 5198534 w 9595474"/>
              <a:gd name="connsiteY408" fmla="*/ 3929699 h 6858001"/>
              <a:gd name="connsiteX409" fmla="*/ 5192918 w 9595474"/>
              <a:gd name="connsiteY409" fmla="*/ 3931286 h 6858001"/>
              <a:gd name="connsiteX410" fmla="*/ 5187598 w 9595474"/>
              <a:gd name="connsiteY410" fmla="*/ 3933509 h 6858001"/>
              <a:gd name="connsiteX411" fmla="*/ 5181686 w 9595474"/>
              <a:gd name="connsiteY411" fmla="*/ 3936049 h 6858001"/>
              <a:gd name="connsiteX412" fmla="*/ 5176366 w 9595474"/>
              <a:gd name="connsiteY412" fmla="*/ 3938589 h 6858001"/>
              <a:gd name="connsiteX413" fmla="*/ 5171046 w 9595474"/>
              <a:gd name="connsiteY413" fmla="*/ 3941764 h 6858001"/>
              <a:gd name="connsiteX414" fmla="*/ 5165430 w 9595474"/>
              <a:gd name="connsiteY414" fmla="*/ 3944939 h 6858001"/>
              <a:gd name="connsiteX415" fmla="*/ 5160405 w 9595474"/>
              <a:gd name="connsiteY415" fmla="*/ 3948749 h 6858001"/>
              <a:gd name="connsiteX416" fmla="*/ 5155380 w 9595474"/>
              <a:gd name="connsiteY416" fmla="*/ 3952241 h 6858001"/>
              <a:gd name="connsiteX417" fmla="*/ 5150947 w 9595474"/>
              <a:gd name="connsiteY417" fmla="*/ 3956369 h 6858001"/>
              <a:gd name="connsiteX418" fmla="*/ 5146218 w 9595474"/>
              <a:gd name="connsiteY418" fmla="*/ 3960814 h 6858001"/>
              <a:gd name="connsiteX419" fmla="*/ 5141488 w 9595474"/>
              <a:gd name="connsiteY419" fmla="*/ 3965576 h 6858001"/>
              <a:gd name="connsiteX420" fmla="*/ 5137646 w 9595474"/>
              <a:gd name="connsiteY420" fmla="*/ 3970656 h 6858001"/>
              <a:gd name="connsiteX421" fmla="*/ 5133508 w 9595474"/>
              <a:gd name="connsiteY421" fmla="*/ 3975101 h 6858001"/>
              <a:gd name="connsiteX422" fmla="*/ 5129961 w 9595474"/>
              <a:gd name="connsiteY422" fmla="*/ 3980499 h 6858001"/>
              <a:gd name="connsiteX423" fmla="*/ 5126710 w 9595474"/>
              <a:gd name="connsiteY423" fmla="*/ 3985579 h 6858001"/>
              <a:gd name="connsiteX424" fmla="*/ 5123754 w 9595474"/>
              <a:gd name="connsiteY424" fmla="*/ 3990976 h 6858001"/>
              <a:gd name="connsiteX425" fmla="*/ 5121094 w 9595474"/>
              <a:gd name="connsiteY425" fmla="*/ 3996374 h 6858001"/>
              <a:gd name="connsiteX426" fmla="*/ 5118729 w 9595474"/>
              <a:gd name="connsiteY426" fmla="*/ 4002089 h 6858001"/>
              <a:gd name="connsiteX427" fmla="*/ 5116660 w 9595474"/>
              <a:gd name="connsiteY427" fmla="*/ 4007804 h 6858001"/>
              <a:gd name="connsiteX428" fmla="*/ 5114591 w 9595474"/>
              <a:gd name="connsiteY428" fmla="*/ 4013519 h 6858001"/>
              <a:gd name="connsiteX429" fmla="*/ 5113113 w 9595474"/>
              <a:gd name="connsiteY429" fmla="*/ 4019234 h 6858001"/>
              <a:gd name="connsiteX430" fmla="*/ 5111636 w 9595474"/>
              <a:gd name="connsiteY430" fmla="*/ 4025266 h 6858001"/>
              <a:gd name="connsiteX431" fmla="*/ 5111044 w 9595474"/>
              <a:gd name="connsiteY431" fmla="*/ 4031299 h 6858001"/>
              <a:gd name="connsiteX432" fmla="*/ 5110158 w 9595474"/>
              <a:gd name="connsiteY432" fmla="*/ 4037014 h 6858001"/>
              <a:gd name="connsiteX433" fmla="*/ 5109862 w 9595474"/>
              <a:gd name="connsiteY433" fmla="*/ 4043046 h 6858001"/>
              <a:gd name="connsiteX434" fmla="*/ 5109567 w 9595474"/>
              <a:gd name="connsiteY434" fmla="*/ 4049079 h 6858001"/>
              <a:gd name="connsiteX435" fmla="*/ 5109862 w 9595474"/>
              <a:gd name="connsiteY435" fmla="*/ 4055111 h 6858001"/>
              <a:gd name="connsiteX436" fmla="*/ 5110158 w 9595474"/>
              <a:gd name="connsiteY436" fmla="*/ 4061144 h 6858001"/>
              <a:gd name="connsiteX437" fmla="*/ 5111044 w 9595474"/>
              <a:gd name="connsiteY437" fmla="*/ 4066859 h 6858001"/>
              <a:gd name="connsiteX438" fmla="*/ 5111636 w 9595474"/>
              <a:gd name="connsiteY438" fmla="*/ 4072891 h 6858001"/>
              <a:gd name="connsiteX439" fmla="*/ 5113113 w 9595474"/>
              <a:gd name="connsiteY439" fmla="*/ 4078606 h 6858001"/>
              <a:gd name="connsiteX440" fmla="*/ 5114591 w 9595474"/>
              <a:gd name="connsiteY440" fmla="*/ 4084321 h 6858001"/>
              <a:gd name="connsiteX441" fmla="*/ 5116660 w 9595474"/>
              <a:gd name="connsiteY441" fmla="*/ 4090036 h 6858001"/>
              <a:gd name="connsiteX442" fmla="*/ 5118729 w 9595474"/>
              <a:gd name="connsiteY442" fmla="*/ 4095751 h 6858001"/>
              <a:gd name="connsiteX443" fmla="*/ 5121094 w 9595474"/>
              <a:gd name="connsiteY443" fmla="*/ 4101784 h 6858001"/>
              <a:gd name="connsiteX444" fmla="*/ 5123754 w 9595474"/>
              <a:gd name="connsiteY444" fmla="*/ 4107181 h 6858001"/>
              <a:gd name="connsiteX445" fmla="*/ 5126710 w 9595474"/>
              <a:gd name="connsiteY445" fmla="*/ 4112579 h 6858001"/>
              <a:gd name="connsiteX446" fmla="*/ 5129961 w 9595474"/>
              <a:gd name="connsiteY446" fmla="*/ 4117976 h 6858001"/>
              <a:gd name="connsiteX447" fmla="*/ 5133508 w 9595474"/>
              <a:gd name="connsiteY447" fmla="*/ 4122739 h 6858001"/>
              <a:gd name="connsiteX448" fmla="*/ 5137646 w 9595474"/>
              <a:gd name="connsiteY448" fmla="*/ 4127819 h 6858001"/>
              <a:gd name="connsiteX449" fmla="*/ 5141488 w 9595474"/>
              <a:gd name="connsiteY449" fmla="*/ 4132581 h 6858001"/>
              <a:gd name="connsiteX450" fmla="*/ 5146218 w 9595474"/>
              <a:gd name="connsiteY450" fmla="*/ 4137344 h 6858001"/>
              <a:gd name="connsiteX451" fmla="*/ 5870075 w 9595474"/>
              <a:gd name="connsiteY451" fmla="*/ 4860926 h 6858001"/>
              <a:gd name="connsiteX452" fmla="*/ 5874509 w 9595474"/>
              <a:gd name="connsiteY452" fmla="*/ 4865689 h 6858001"/>
              <a:gd name="connsiteX453" fmla="*/ 5878646 w 9595474"/>
              <a:gd name="connsiteY453" fmla="*/ 4870769 h 6858001"/>
              <a:gd name="connsiteX454" fmla="*/ 5882489 w 9595474"/>
              <a:gd name="connsiteY454" fmla="*/ 4875849 h 6858001"/>
              <a:gd name="connsiteX455" fmla="*/ 5886036 w 9595474"/>
              <a:gd name="connsiteY455" fmla="*/ 4880929 h 6858001"/>
              <a:gd name="connsiteX456" fmla="*/ 5889287 w 9595474"/>
              <a:gd name="connsiteY456" fmla="*/ 4885691 h 6858001"/>
              <a:gd name="connsiteX457" fmla="*/ 5892243 w 9595474"/>
              <a:gd name="connsiteY457" fmla="*/ 4891089 h 6858001"/>
              <a:gd name="connsiteX458" fmla="*/ 5895199 w 9595474"/>
              <a:gd name="connsiteY458" fmla="*/ 4897121 h 6858001"/>
              <a:gd name="connsiteX459" fmla="*/ 5897268 w 9595474"/>
              <a:gd name="connsiteY459" fmla="*/ 4902519 h 6858001"/>
              <a:gd name="connsiteX460" fmla="*/ 5899336 w 9595474"/>
              <a:gd name="connsiteY460" fmla="*/ 4908234 h 6858001"/>
              <a:gd name="connsiteX461" fmla="*/ 5901701 w 9595474"/>
              <a:gd name="connsiteY461" fmla="*/ 4913949 h 6858001"/>
              <a:gd name="connsiteX462" fmla="*/ 5902883 w 9595474"/>
              <a:gd name="connsiteY462" fmla="*/ 4919664 h 6858001"/>
              <a:gd name="connsiteX463" fmla="*/ 5904066 w 9595474"/>
              <a:gd name="connsiteY463" fmla="*/ 4925696 h 6858001"/>
              <a:gd name="connsiteX464" fmla="*/ 5905248 w 9595474"/>
              <a:gd name="connsiteY464" fmla="*/ 4931411 h 6858001"/>
              <a:gd name="connsiteX465" fmla="*/ 5905840 w 9595474"/>
              <a:gd name="connsiteY465" fmla="*/ 4937444 h 6858001"/>
              <a:gd name="connsiteX466" fmla="*/ 5906135 w 9595474"/>
              <a:gd name="connsiteY466" fmla="*/ 4943476 h 6858001"/>
              <a:gd name="connsiteX467" fmla="*/ 5906726 w 9595474"/>
              <a:gd name="connsiteY467" fmla="*/ 4949509 h 6858001"/>
              <a:gd name="connsiteX468" fmla="*/ 5906135 w 9595474"/>
              <a:gd name="connsiteY468" fmla="*/ 4955224 h 6858001"/>
              <a:gd name="connsiteX469" fmla="*/ 5905840 w 9595474"/>
              <a:gd name="connsiteY469" fmla="*/ 4961256 h 6858001"/>
              <a:gd name="connsiteX470" fmla="*/ 5905248 w 9595474"/>
              <a:gd name="connsiteY470" fmla="*/ 4967289 h 6858001"/>
              <a:gd name="connsiteX471" fmla="*/ 5904066 w 9595474"/>
              <a:gd name="connsiteY471" fmla="*/ 4973004 h 6858001"/>
              <a:gd name="connsiteX472" fmla="*/ 5902883 w 9595474"/>
              <a:gd name="connsiteY472" fmla="*/ 4979036 h 6858001"/>
              <a:gd name="connsiteX473" fmla="*/ 5901701 w 9595474"/>
              <a:gd name="connsiteY473" fmla="*/ 4985069 h 6858001"/>
              <a:gd name="connsiteX474" fmla="*/ 5899336 w 9595474"/>
              <a:gd name="connsiteY474" fmla="*/ 4990784 h 6858001"/>
              <a:gd name="connsiteX475" fmla="*/ 5897268 w 9595474"/>
              <a:gd name="connsiteY475" fmla="*/ 4996181 h 6858001"/>
              <a:gd name="connsiteX476" fmla="*/ 5895199 w 9595474"/>
              <a:gd name="connsiteY476" fmla="*/ 5001896 h 6858001"/>
              <a:gd name="connsiteX477" fmla="*/ 5892243 w 9595474"/>
              <a:gd name="connsiteY477" fmla="*/ 5007294 h 6858001"/>
              <a:gd name="connsiteX478" fmla="*/ 5889287 w 9595474"/>
              <a:gd name="connsiteY478" fmla="*/ 5012691 h 6858001"/>
              <a:gd name="connsiteX479" fmla="*/ 5886036 w 9595474"/>
              <a:gd name="connsiteY479" fmla="*/ 5018089 h 6858001"/>
              <a:gd name="connsiteX480" fmla="*/ 5882489 w 9595474"/>
              <a:gd name="connsiteY480" fmla="*/ 5023169 h 6858001"/>
              <a:gd name="connsiteX481" fmla="*/ 5878646 w 9595474"/>
              <a:gd name="connsiteY481" fmla="*/ 5028249 h 6858001"/>
              <a:gd name="connsiteX482" fmla="*/ 5874509 w 9595474"/>
              <a:gd name="connsiteY482" fmla="*/ 5032694 h 6858001"/>
              <a:gd name="connsiteX483" fmla="*/ 5870075 w 9595474"/>
              <a:gd name="connsiteY483" fmla="*/ 5037456 h 6858001"/>
              <a:gd name="connsiteX484" fmla="*/ 5865346 w 9595474"/>
              <a:gd name="connsiteY484" fmla="*/ 5041901 h 6858001"/>
              <a:gd name="connsiteX485" fmla="*/ 5860617 w 9595474"/>
              <a:gd name="connsiteY485" fmla="*/ 5046029 h 6858001"/>
              <a:gd name="connsiteX486" fmla="*/ 5855592 w 9595474"/>
              <a:gd name="connsiteY486" fmla="*/ 5050156 h 6858001"/>
              <a:gd name="connsiteX487" fmla="*/ 5850567 w 9595474"/>
              <a:gd name="connsiteY487" fmla="*/ 5053649 h 6858001"/>
              <a:gd name="connsiteX488" fmla="*/ 5845247 w 9595474"/>
              <a:gd name="connsiteY488" fmla="*/ 5056824 h 6858001"/>
              <a:gd name="connsiteX489" fmla="*/ 5839926 w 9595474"/>
              <a:gd name="connsiteY489" fmla="*/ 5059681 h 6858001"/>
              <a:gd name="connsiteX490" fmla="*/ 5834311 w 9595474"/>
              <a:gd name="connsiteY490" fmla="*/ 5062539 h 6858001"/>
              <a:gd name="connsiteX491" fmla="*/ 5828695 w 9595474"/>
              <a:gd name="connsiteY491" fmla="*/ 5064761 h 6858001"/>
              <a:gd name="connsiteX492" fmla="*/ 5823375 w 9595474"/>
              <a:gd name="connsiteY492" fmla="*/ 5066984 h 6858001"/>
              <a:gd name="connsiteX493" fmla="*/ 5817463 w 9595474"/>
              <a:gd name="connsiteY493" fmla="*/ 5069206 h 6858001"/>
              <a:gd name="connsiteX494" fmla="*/ 5811552 w 9595474"/>
              <a:gd name="connsiteY494" fmla="*/ 5070476 h 6858001"/>
              <a:gd name="connsiteX495" fmla="*/ 5805640 w 9595474"/>
              <a:gd name="connsiteY495" fmla="*/ 5071429 h 6858001"/>
              <a:gd name="connsiteX496" fmla="*/ 5800024 w 9595474"/>
              <a:gd name="connsiteY496" fmla="*/ 5072699 h 6858001"/>
              <a:gd name="connsiteX497" fmla="*/ 5793817 w 9595474"/>
              <a:gd name="connsiteY497" fmla="*/ 5073334 h 6858001"/>
              <a:gd name="connsiteX498" fmla="*/ 5787610 w 9595474"/>
              <a:gd name="connsiteY498" fmla="*/ 5073651 h 6858001"/>
              <a:gd name="connsiteX499" fmla="*/ 5781994 w 9595474"/>
              <a:gd name="connsiteY499" fmla="*/ 5073969 h 6858001"/>
              <a:gd name="connsiteX500" fmla="*/ 5775787 w 9595474"/>
              <a:gd name="connsiteY500" fmla="*/ 5073651 h 6858001"/>
              <a:gd name="connsiteX501" fmla="*/ 5770171 w 9595474"/>
              <a:gd name="connsiteY501" fmla="*/ 5073334 h 6858001"/>
              <a:gd name="connsiteX502" fmla="*/ 5763965 w 9595474"/>
              <a:gd name="connsiteY502" fmla="*/ 5072699 h 6858001"/>
              <a:gd name="connsiteX503" fmla="*/ 5758349 w 9595474"/>
              <a:gd name="connsiteY503" fmla="*/ 5071429 h 6858001"/>
              <a:gd name="connsiteX504" fmla="*/ 5752141 w 9595474"/>
              <a:gd name="connsiteY504" fmla="*/ 5070476 h 6858001"/>
              <a:gd name="connsiteX505" fmla="*/ 5746526 w 9595474"/>
              <a:gd name="connsiteY505" fmla="*/ 5069206 h 6858001"/>
              <a:gd name="connsiteX506" fmla="*/ 5740614 w 9595474"/>
              <a:gd name="connsiteY506" fmla="*/ 5066984 h 6858001"/>
              <a:gd name="connsiteX507" fmla="*/ 5734998 w 9595474"/>
              <a:gd name="connsiteY507" fmla="*/ 5064761 h 6858001"/>
              <a:gd name="connsiteX508" fmla="*/ 5729382 w 9595474"/>
              <a:gd name="connsiteY508" fmla="*/ 5062539 h 6858001"/>
              <a:gd name="connsiteX509" fmla="*/ 5723767 w 9595474"/>
              <a:gd name="connsiteY509" fmla="*/ 5059681 h 6858001"/>
              <a:gd name="connsiteX510" fmla="*/ 5718446 w 9595474"/>
              <a:gd name="connsiteY510" fmla="*/ 5056824 h 6858001"/>
              <a:gd name="connsiteX511" fmla="*/ 5713421 w 9595474"/>
              <a:gd name="connsiteY511" fmla="*/ 5053649 h 6858001"/>
              <a:gd name="connsiteX512" fmla="*/ 5708396 w 9595474"/>
              <a:gd name="connsiteY512" fmla="*/ 5050156 h 6858001"/>
              <a:gd name="connsiteX513" fmla="*/ 5703372 w 9595474"/>
              <a:gd name="connsiteY513" fmla="*/ 5046029 h 6858001"/>
              <a:gd name="connsiteX514" fmla="*/ 5698347 w 9595474"/>
              <a:gd name="connsiteY514" fmla="*/ 5041901 h 6858001"/>
              <a:gd name="connsiteX515" fmla="*/ 5693618 w 9595474"/>
              <a:gd name="connsiteY515" fmla="*/ 5037456 h 6858001"/>
              <a:gd name="connsiteX516" fmla="*/ 5598148 w 9595474"/>
              <a:gd name="connsiteY516" fmla="*/ 4941889 h 6858001"/>
              <a:gd name="connsiteX517" fmla="*/ 5490560 w 9595474"/>
              <a:gd name="connsiteY517" fmla="*/ 4834574 h 6858001"/>
              <a:gd name="connsiteX518" fmla="*/ 5485830 w 9595474"/>
              <a:gd name="connsiteY518" fmla="*/ 4830129 h 6858001"/>
              <a:gd name="connsiteX519" fmla="*/ 5481397 w 9595474"/>
              <a:gd name="connsiteY519" fmla="*/ 4826001 h 6858001"/>
              <a:gd name="connsiteX520" fmla="*/ 5476372 w 9595474"/>
              <a:gd name="connsiteY520" fmla="*/ 4821874 h 6858001"/>
              <a:gd name="connsiteX521" fmla="*/ 5471348 w 9595474"/>
              <a:gd name="connsiteY521" fmla="*/ 4818381 h 6858001"/>
              <a:gd name="connsiteX522" fmla="*/ 5465732 w 9595474"/>
              <a:gd name="connsiteY522" fmla="*/ 4815206 h 6858001"/>
              <a:gd name="connsiteX523" fmla="*/ 5460411 w 9595474"/>
              <a:gd name="connsiteY523" fmla="*/ 4812349 h 6858001"/>
              <a:gd name="connsiteX524" fmla="*/ 5455091 w 9595474"/>
              <a:gd name="connsiteY524" fmla="*/ 4809174 h 6858001"/>
              <a:gd name="connsiteX525" fmla="*/ 5449475 w 9595474"/>
              <a:gd name="connsiteY525" fmla="*/ 4807269 h 6858001"/>
              <a:gd name="connsiteX526" fmla="*/ 5443563 w 9595474"/>
              <a:gd name="connsiteY526" fmla="*/ 4805046 h 6858001"/>
              <a:gd name="connsiteX527" fmla="*/ 5437948 w 9595474"/>
              <a:gd name="connsiteY527" fmla="*/ 4802824 h 6858001"/>
              <a:gd name="connsiteX528" fmla="*/ 5432036 w 9595474"/>
              <a:gd name="connsiteY528" fmla="*/ 4801554 h 6858001"/>
              <a:gd name="connsiteX529" fmla="*/ 5426420 w 9595474"/>
              <a:gd name="connsiteY529" fmla="*/ 4800284 h 6858001"/>
              <a:gd name="connsiteX530" fmla="*/ 5420509 w 9595474"/>
              <a:gd name="connsiteY530" fmla="*/ 4799331 h 6858001"/>
              <a:gd name="connsiteX531" fmla="*/ 5414597 w 9595474"/>
              <a:gd name="connsiteY531" fmla="*/ 4798696 h 6858001"/>
              <a:gd name="connsiteX532" fmla="*/ 5408391 w 9595474"/>
              <a:gd name="connsiteY532" fmla="*/ 4798061 h 6858001"/>
              <a:gd name="connsiteX533" fmla="*/ 5402775 w 9595474"/>
              <a:gd name="connsiteY533" fmla="*/ 4797744 h 6858001"/>
              <a:gd name="connsiteX534" fmla="*/ 5396568 w 9595474"/>
              <a:gd name="connsiteY534" fmla="*/ 4798061 h 6858001"/>
              <a:gd name="connsiteX535" fmla="*/ 5390361 w 9595474"/>
              <a:gd name="connsiteY535" fmla="*/ 4798696 h 6858001"/>
              <a:gd name="connsiteX536" fmla="*/ 5384745 w 9595474"/>
              <a:gd name="connsiteY536" fmla="*/ 4799331 h 6858001"/>
              <a:gd name="connsiteX537" fmla="*/ 5378538 w 9595474"/>
              <a:gd name="connsiteY537" fmla="*/ 4800284 h 6858001"/>
              <a:gd name="connsiteX538" fmla="*/ 5372922 w 9595474"/>
              <a:gd name="connsiteY538" fmla="*/ 4801554 h 6858001"/>
              <a:gd name="connsiteX539" fmla="*/ 5367010 w 9595474"/>
              <a:gd name="connsiteY539" fmla="*/ 4802824 h 6858001"/>
              <a:gd name="connsiteX540" fmla="*/ 5361394 w 9595474"/>
              <a:gd name="connsiteY540" fmla="*/ 4805046 h 6858001"/>
              <a:gd name="connsiteX541" fmla="*/ 5355483 w 9595474"/>
              <a:gd name="connsiteY541" fmla="*/ 4807269 h 6858001"/>
              <a:gd name="connsiteX542" fmla="*/ 5350163 w 9595474"/>
              <a:gd name="connsiteY542" fmla="*/ 4809174 h 6858001"/>
              <a:gd name="connsiteX543" fmla="*/ 5344547 w 9595474"/>
              <a:gd name="connsiteY543" fmla="*/ 4812349 h 6858001"/>
              <a:gd name="connsiteX544" fmla="*/ 5338931 w 9595474"/>
              <a:gd name="connsiteY544" fmla="*/ 4815206 h 6858001"/>
              <a:gd name="connsiteX545" fmla="*/ 5333906 w 9595474"/>
              <a:gd name="connsiteY545" fmla="*/ 4818381 h 6858001"/>
              <a:gd name="connsiteX546" fmla="*/ 5328881 w 9595474"/>
              <a:gd name="connsiteY546" fmla="*/ 4821874 h 6858001"/>
              <a:gd name="connsiteX547" fmla="*/ 5323857 w 9595474"/>
              <a:gd name="connsiteY547" fmla="*/ 4826001 h 6858001"/>
              <a:gd name="connsiteX548" fmla="*/ 5318832 w 9595474"/>
              <a:gd name="connsiteY548" fmla="*/ 4830129 h 6858001"/>
              <a:gd name="connsiteX549" fmla="*/ 5314398 w 9595474"/>
              <a:gd name="connsiteY549" fmla="*/ 4834574 h 6858001"/>
              <a:gd name="connsiteX550" fmla="*/ 5307305 w 9595474"/>
              <a:gd name="connsiteY550" fmla="*/ 4841876 h 6858001"/>
              <a:gd name="connsiteX551" fmla="*/ 5301393 w 9595474"/>
              <a:gd name="connsiteY551" fmla="*/ 4849814 h 6858001"/>
              <a:gd name="connsiteX552" fmla="*/ 5295482 w 9595474"/>
              <a:gd name="connsiteY552" fmla="*/ 4858069 h 6858001"/>
              <a:gd name="connsiteX553" fmla="*/ 5291048 w 9595474"/>
              <a:gd name="connsiteY553" fmla="*/ 4867276 h 6858001"/>
              <a:gd name="connsiteX554" fmla="*/ 5286910 w 9595474"/>
              <a:gd name="connsiteY554" fmla="*/ 4875849 h 6858001"/>
              <a:gd name="connsiteX555" fmla="*/ 5283659 w 9595474"/>
              <a:gd name="connsiteY555" fmla="*/ 4885056 h 6858001"/>
              <a:gd name="connsiteX556" fmla="*/ 5281294 w 9595474"/>
              <a:gd name="connsiteY556" fmla="*/ 4894581 h 6858001"/>
              <a:gd name="connsiteX557" fmla="*/ 5279521 w 9595474"/>
              <a:gd name="connsiteY557" fmla="*/ 4903789 h 6858001"/>
              <a:gd name="connsiteX558" fmla="*/ 5278339 w 9595474"/>
              <a:gd name="connsiteY558" fmla="*/ 4913631 h 6858001"/>
              <a:gd name="connsiteX559" fmla="*/ 5278339 w 9595474"/>
              <a:gd name="connsiteY559" fmla="*/ 4923156 h 6858001"/>
              <a:gd name="connsiteX560" fmla="*/ 5278634 w 9595474"/>
              <a:gd name="connsiteY560" fmla="*/ 4932999 h 6858001"/>
              <a:gd name="connsiteX561" fmla="*/ 5279816 w 9595474"/>
              <a:gd name="connsiteY561" fmla="*/ 4942206 h 6858001"/>
              <a:gd name="connsiteX562" fmla="*/ 5281885 w 9595474"/>
              <a:gd name="connsiteY562" fmla="*/ 4952049 h 6858001"/>
              <a:gd name="connsiteX563" fmla="*/ 5284546 w 9595474"/>
              <a:gd name="connsiteY563" fmla="*/ 4960939 h 6858001"/>
              <a:gd name="connsiteX564" fmla="*/ 5288092 w 9595474"/>
              <a:gd name="connsiteY564" fmla="*/ 4970146 h 6858001"/>
              <a:gd name="connsiteX565" fmla="*/ 5291935 w 9595474"/>
              <a:gd name="connsiteY565" fmla="*/ 4979354 h 6858001"/>
              <a:gd name="connsiteX566" fmla="*/ 5583665 w 9595474"/>
              <a:gd name="connsiteY566" fmla="*/ 5270501 h 6858001"/>
              <a:gd name="connsiteX567" fmla="*/ 5588098 w 9595474"/>
              <a:gd name="connsiteY567" fmla="*/ 5275264 h 6858001"/>
              <a:gd name="connsiteX568" fmla="*/ 5592237 w 9595474"/>
              <a:gd name="connsiteY568" fmla="*/ 5280344 h 6858001"/>
              <a:gd name="connsiteX569" fmla="*/ 5595784 w 9595474"/>
              <a:gd name="connsiteY569" fmla="*/ 5284789 h 6858001"/>
              <a:gd name="connsiteX570" fmla="*/ 5599626 w 9595474"/>
              <a:gd name="connsiteY570" fmla="*/ 5290186 h 6858001"/>
              <a:gd name="connsiteX571" fmla="*/ 5602582 w 9595474"/>
              <a:gd name="connsiteY571" fmla="*/ 5295266 h 6858001"/>
              <a:gd name="connsiteX572" fmla="*/ 5605833 w 9595474"/>
              <a:gd name="connsiteY572" fmla="*/ 5300664 h 6858001"/>
              <a:gd name="connsiteX573" fmla="*/ 5608493 w 9595474"/>
              <a:gd name="connsiteY573" fmla="*/ 5306061 h 6858001"/>
              <a:gd name="connsiteX574" fmla="*/ 5610857 w 9595474"/>
              <a:gd name="connsiteY574" fmla="*/ 5311776 h 6858001"/>
              <a:gd name="connsiteX575" fmla="*/ 5613222 w 9595474"/>
              <a:gd name="connsiteY575" fmla="*/ 5317491 h 6858001"/>
              <a:gd name="connsiteX576" fmla="*/ 5614996 w 9595474"/>
              <a:gd name="connsiteY576" fmla="*/ 5323524 h 6858001"/>
              <a:gd name="connsiteX577" fmla="*/ 5616474 w 9595474"/>
              <a:gd name="connsiteY577" fmla="*/ 5329239 h 6858001"/>
              <a:gd name="connsiteX578" fmla="*/ 5617656 w 9595474"/>
              <a:gd name="connsiteY578" fmla="*/ 5334954 h 6858001"/>
              <a:gd name="connsiteX579" fmla="*/ 5618838 w 9595474"/>
              <a:gd name="connsiteY579" fmla="*/ 5340986 h 6858001"/>
              <a:gd name="connsiteX580" fmla="*/ 5619725 w 9595474"/>
              <a:gd name="connsiteY580" fmla="*/ 5346701 h 6858001"/>
              <a:gd name="connsiteX581" fmla="*/ 5620021 w 9595474"/>
              <a:gd name="connsiteY581" fmla="*/ 5352734 h 6858001"/>
              <a:gd name="connsiteX582" fmla="*/ 5620021 w 9595474"/>
              <a:gd name="connsiteY582" fmla="*/ 5359084 h 6858001"/>
              <a:gd name="connsiteX583" fmla="*/ 5620021 w 9595474"/>
              <a:gd name="connsiteY583" fmla="*/ 5364799 h 6858001"/>
              <a:gd name="connsiteX584" fmla="*/ 5619725 w 9595474"/>
              <a:gd name="connsiteY584" fmla="*/ 5370831 h 6858001"/>
              <a:gd name="connsiteX585" fmla="*/ 5618838 w 9595474"/>
              <a:gd name="connsiteY585" fmla="*/ 5376546 h 6858001"/>
              <a:gd name="connsiteX586" fmla="*/ 5617656 w 9595474"/>
              <a:gd name="connsiteY586" fmla="*/ 5382579 h 6858001"/>
              <a:gd name="connsiteX587" fmla="*/ 5616474 w 9595474"/>
              <a:gd name="connsiteY587" fmla="*/ 5388294 h 6858001"/>
              <a:gd name="connsiteX588" fmla="*/ 5614996 w 9595474"/>
              <a:gd name="connsiteY588" fmla="*/ 5394009 h 6858001"/>
              <a:gd name="connsiteX589" fmla="*/ 5613222 w 9595474"/>
              <a:gd name="connsiteY589" fmla="*/ 5400041 h 6858001"/>
              <a:gd name="connsiteX590" fmla="*/ 5610857 w 9595474"/>
              <a:gd name="connsiteY590" fmla="*/ 5405756 h 6858001"/>
              <a:gd name="connsiteX591" fmla="*/ 5608493 w 9595474"/>
              <a:gd name="connsiteY591" fmla="*/ 5411471 h 6858001"/>
              <a:gd name="connsiteX592" fmla="*/ 5605833 w 9595474"/>
              <a:gd name="connsiteY592" fmla="*/ 5416869 h 6858001"/>
              <a:gd name="connsiteX593" fmla="*/ 5602582 w 9595474"/>
              <a:gd name="connsiteY593" fmla="*/ 5422266 h 6858001"/>
              <a:gd name="connsiteX594" fmla="*/ 5599626 w 9595474"/>
              <a:gd name="connsiteY594" fmla="*/ 5427664 h 6858001"/>
              <a:gd name="connsiteX595" fmla="*/ 5595784 w 9595474"/>
              <a:gd name="connsiteY595" fmla="*/ 5432744 h 6858001"/>
              <a:gd name="connsiteX596" fmla="*/ 5592237 w 9595474"/>
              <a:gd name="connsiteY596" fmla="*/ 5437506 h 6858001"/>
              <a:gd name="connsiteX597" fmla="*/ 5588098 w 9595474"/>
              <a:gd name="connsiteY597" fmla="*/ 5442269 h 6858001"/>
              <a:gd name="connsiteX598" fmla="*/ 5583665 w 9595474"/>
              <a:gd name="connsiteY598" fmla="*/ 5447031 h 6858001"/>
              <a:gd name="connsiteX599" fmla="*/ 5578936 w 9595474"/>
              <a:gd name="connsiteY599" fmla="*/ 5451159 h 6858001"/>
              <a:gd name="connsiteX600" fmla="*/ 5573911 w 9595474"/>
              <a:gd name="connsiteY600" fmla="*/ 5455604 h 6858001"/>
              <a:gd name="connsiteX601" fmla="*/ 5569182 w 9595474"/>
              <a:gd name="connsiteY601" fmla="*/ 5459096 h 6858001"/>
              <a:gd name="connsiteX602" fmla="*/ 5563862 w 9595474"/>
              <a:gd name="connsiteY602" fmla="*/ 5462906 h 6858001"/>
              <a:gd name="connsiteX603" fmla="*/ 5558837 w 9595474"/>
              <a:gd name="connsiteY603" fmla="*/ 5466081 h 6858001"/>
              <a:gd name="connsiteX604" fmla="*/ 5553517 w 9595474"/>
              <a:gd name="connsiteY604" fmla="*/ 5469256 h 6858001"/>
              <a:gd name="connsiteX605" fmla="*/ 5548196 w 9595474"/>
              <a:gd name="connsiteY605" fmla="*/ 5471796 h 6858001"/>
              <a:gd name="connsiteX606" fmla="*/ 5542285 w 9595474"/>
              <a:gd name="connsiteY606" fmla="*/ 5474336 h 6858001"/>
              <a:gd name="connsiteX607" fmla="*/ 5536964 w 9595474"/>
              <a:gd name="connsiteY607" fmla="*/ 5476559 h 6858001"/>
              <a:gd name="connsiteX608" fmla="*/ 5531348 w 9595474"/>
              <a:gd name="connsiteY608" fmla="*/ 5478146 h 6858001"/>
              <a:gd name="connsiteX609" fmla="*/ 5525437 w 9595474"/>
              <a:gd name="connsiteY609" fmla="*/ 5479734 h 6858001"/>
              <a:gd name="connsiteX610" fmla="*/ 5519230 w 9595474"/>
              <a:gd name="connsiteY610" fmla="*/ 5481004 h 6858001"/>
              <a:gd name="connsiteX611" fmla="*/ 5513614 w 9595474"/>
              <a:gd name="connsiteY611" fmla="*/ 5482274 h 6858001"/>
              <a:gd name="connsiteX612" fmla="*/ 5507999 w 9595474"/>
              <a:gd name="connsiteY612" fmla="*/ 5482909 h 6858001"/>
              <a:gd name="connsiteX613" fmla="*/ 5501791 w 9595474"/>
              <a:gd name="connsiteY613" fmla="*/ 5483226 h 6858001"/>
              <a:gd name="connsiteX614" fmla="*/ 5495585 w 9595474"/>
              <a:gd name="connsiteY614" fmla="*/ 5483544 h 6858001"/>
              <a:gd name="connsiteX615" fmla="*/ 6873545 w 9595474"/>
              <a:gd name="connsiteY615" fmla="*/ 6858001 h 6858001"/>
              <a:gd name="connsiteX616" fmla="*/ 9595474 w 9595474"/>
              <a:gd name="connsiteY616" fmla="*/ 6858001 h 6858001"/>
              <a:gd name="connsiteX617" fmla="*/ 9595474 w 9595474"/>
              <a:gd name="connsiteY617" fmla="*/ 1 h 6858001"/>
              <a:gd name="connsiteX618" fmla="*/ 3525498 w 9595474"/>
              <a:gd name="connsiteY618" fmla="*/ 1 h 6858001"/>
              <a:gd name="connsiteX619" fmla="*/ 3525497 w 9595474"/>
              <a:gd name="connsiteY619" fmla="*/ 0 h 6858001"/>
              <a:gd name="connsiteX0" fmla="*/ 3525497 w 9595474"/>
              <a:gd name="connsiteY0" fmla="*/ 0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616" fmla="*/ 3525497 w 9595474"/>
              <a:gd name="connsiteY616" fmla="*/ 0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0 w 9595474"/>
              <a:gd name="connsiteY2" fmla="*/ 1 h 6858001"/>
              <a:gd name="connsiteX3" fmla="*/ 692823 w 9595474"/>
              <a:gd name="connsiteY3" fmla="*/ 691199 h 6858001"/>
              <a:gd name="connsiteX4" fmla="*/ 691345 w 9595474"/>
              <a:gd name="connsiteY4" fmla="*/ 683896 h 6858001"/>
              <a:gd name="connsiteX5" fmla="*/ 690754 w 9595474"/>
              <a:gd name="connsiteY5" fmla="*/ 676276 h 6858001"/>
              <a:gd name="connsiteX6" fmla="*/ 690754 w 9595474"/>
              <a:gd name="connsiteY6" fmla="*/ 669291 h 6858001"/>
              <a:gd name="connsiteX7" fmla="*/ 690754 w 9595474"/>
              <a:gd name="connsiteY7" fmla="*/ 661989 h 6858001"/>
              <a:gd name="connsiteX8" fmla="*/ 691345 w 9595474"/>
              <a:gd name="connsiteY8" fmla="*/ 654369 h 6858001"/>
              <a:gd name="connsiteX9" fmla="*/ 692527 w 9595474"/>
              <a:gd name="connsiteY9" fmla="*/ 647384 h 6858001"/>
              <a:gd name="connsiteX10" fmla="*/ 694005 w 9595474"/>
              <a:gd name="connsiteY10" fmla="*/ 640081 h 6858001"/>
              <a:gd name="connsiteX11" fmla="*/ 695778 w 9595474"/>
              <a:gd name="connsiteY11" fmla="*/ 633096 h 6858001"/>
              <a:gd name="connsiteX12" fmla="*/ 698143 w 9595474"/>
              <a:gd name="connsiteY12" fmla="*/ 625794 h 6858001"/>
              <a:gd name="connsiteX13" fmla="*/ 700803 w 9595474"/>
              <a:gd name="connsiteY13" fmla="*/ 618809 h 6858001"/>
              <a:gd name="connsiteX14" fmla="*/ 704054 w 9595474"/>
              <a:gd name="connsiteY14" fmla="*/ 612141 h 6858001"/>
              <a:gd name="connsiteX15" fmla="*/ 707601 w 9595474"/>
              <a:gd name="connsiteY15" fmla="*/ 605791 h 6858001"/>
              <a:gd name="connsiteX16" fmla="*/ 712035 w 9595474"/>
              <a:gd name="connsiteY16" fmla="*/ 599124 h 6858001"/>
              <a:gd name="connsiteX17" fmla="*/ 716173 w 9595474"/>
              <a:gd name="connsiteY17" fmla="*/ 592774 h 6858001"/>
              <a:gd name="connsiteX18" fmla="*/ 721198 w 9595474"/>
              <a:gd name="connsiteY18" fmla="*/ 587059 h 6858001"/>
              <a:gd name="connsiteX19" fmla="*/ 726518 w 9595474"/>
              <a:gd name="connsiteY19" fmla="*/ 581344 h 6858001"/>
              <a:gd name="connsiteX20" fmla="*/ 731247 w 9595474"/>
              <a:gd name="connsiteY20" fmla="*/ 576899 h 6858001"/>
              <a:gd name="connsiteX21" fmla="*/ 735976 w 9595474"/>
              <a:gd name="connsiteY21" fmla="*/ 572454 h 6858001"/>
              <a:gd name="connsiteX22" fmla="*/ 741001 w 9595474"/>
              <a:gd name="connsiteY22" fmla="*/ 568961 h 6858001"/>
              <a:gd name="connsiteX23" fmla="*/ 746026 w 9595474"/>
              <a:gd name="connsiteY23" fmla="*/ 565469 h 6858001"/>
              <a:gd name="connsiteX24" fmla="*/ 751050 w 9595474"/>
              <a:gd name="connsiteY24" fmla="*/ 562294 h 6858001"/>
              <a:gd name="connsiteX25" fmla="*/ 756371 w 9595474"/>
              <a:gd name="connsiteY25" fmla="*/ 558801 h 6858001"/>
              <a:gd name="connsiteX26" fmla="*/ 761691 w 9595474"/>
              <a:gd name="connsiteY26" fmla="*/ 556579 h 6858001"/>
              <a:gd name="connsiteX27" fmla="*/ 767602 w 9595474"/>
              <a:gd name="connsiteY27" fmla="*/ 554039 h 6858001"/>
              <a:gd name="connsiteX28" fmla="*/ 772923 w 9595474"/>
              <a:gd name="connsiteY28" fmla="*/ 551816 h 6858001"/>
              <a:gd name="connsiteX29" fmla="*/ 778834 w 9595474"/>
              <a:gd name="connsiteY29" fmla="*/ 549911 h 6858001"/>
              <a:gd name="connsiteX30" fmla="*/ 784450 w 9595474"/>
              <a:gd name="connsiteY30" fmla="*/ 548641 h 6858001"/>
              <a:gd name="connsiteX31" fmla="*/ 790066 w 9595474"/>
              <a:gd name="connsiteY31" fmla="*/ 547371 h 6858001"/>
              <a:gd name="connsiteX32" fmla="*/ 795977 w 9595474"/>
              <a:gd name="connsiteY32" fmla="*/ 546419 h 6858001"/>
              <a:gd name="connsiteX33" fmla="*/ 802184 w 9595474"/>
              <a:gd name="connsiteY33" fmla="*/ 545784 h 6858001"/>
              <a:gd name="connsiteX34" fmla="*/ 807800 w 9595474"/>
              <a:gd name="connsiteY34" fmla="*/ 545466 h 6858001"/>
              <a:gd name="connsiteX35" fmla="*/ 814007 w 9595474"/>
              <a:gd name="connsiteY35" fmla="*/ 544831 h 6858001"/>
              <a:gd name="connsiteX36" fmla="*/ 819623 w 9595474"/>
              <a:gd name="connsiteY36" fmla="*/ 545466 h 6858001"/>
              <a:gd name="connsiteX37" fmla="*/ 825830 w 9595474"/>
              <a:gd name="connsiteY37" fmla="*/ 545784 h 6858001"/>
              <a:gd name="connsiteX38" fmla="*/ 831446 w 9595474"/>
              <a:gd name="connsiteY38" fmla="*/ 546419 h 6858001"/>
              <a:gd name="connsiteX39" fmla="*/ 837358 w 9595474"/>
              <a:gd name="connsiteY39" fmla="*/ 547371 h 6858001"/>
              <a:gd name="connsiteX40" fmla="*/ 842974 w 9595474"/>
              <a:gd name="connsiteY40" fmla="*/ 548641 h 6858001"/>
              <a:gd name="connsiteX41" fmla="*/ 848885 w 9595474"/>
              <a:gd name="connsiteY41" fmla="*/ 549911 h 6858001"/>
              <a:gd name="connsiteX42" fmla="*/ 854501 w 9595474"/>
              <a:gd name="connsiteY42" fmla="*/ 551816 h 6858001"/>
              <a:gd name="connsiteX43" fmla="*/ 860117 w 9595474"/>
              <a:gd name="connsiteY43" fmla="*/ 554039 h 6858001"/>
              <a:gd name="connsiteX44" fmla="*/ 865733 w 9595474"/>
              <a:gd name="connsiteY44" fmla="*/ 556579 h 6858001"/>
              <a:gd name="connsiteX45" fmla="*/ 871053 w 9595474"/>
              <a:gd name="connsiteY45" fmla="*/ 558801 h 6858001"/>
              <a:gd name="connsiteX46" fmla="*/ 876373 w 9595474"/>
              <a:gd name="connsiteY46" fmla="*/ 562294 h 6858001"/>
              <a:gd name="connsiteX47" fmla="*/ 881398 w 9595474"/>
              <a:gd name="connsiteY47" fmla="*/ 565469 h 6858001"/>
              <a:gd name="connsiteX48" fmla="*/ 886718 w 9595474"/>
              <a:gd name="connsiteY48" fmla="*/ 568961 h 6858001"/>
              <a:gd name="connsiteX49" fmla="*/ 891447 w 9595474"/>
              <a:gd name="connsiteY49" fmla="*/ 572454 h 6858001"/>
              <a:gd name="connsiteX50" fmla="*/ 896177 w 9595474"/>
              <a:gd name="connsiteY50" fmla="*/ 576899 h 6858001"/>
              <a:gd name="connsiteX51" fmla="*/ 900906 w 9595474"/>
              <a:gd name="connsiteY51" fmla="*/ 581344 h 6858001"/>
              <a:gd name="connsiteX52" fmla="*/ 1431459 w 9595474"/>
              <a:gd name="connsiteY52" fmla="*/ 1111569 h 6858001"/>
              <a:gd name="connsiteX53" fmla="*/ 2394731 w 9595474"/>
              <a:gd name="connsiteY53" fmla="*/ 2074864 h 6858001"/>
              <a:gd name="connsiteX54" fmla="*/ 2399164 w 9595474"/>
              <a:gd name="connsiteY54" fmla="*/ 2079309 h 6858001"/>
              <a:gd name="connsiteX55" fmla="*/ 2404189 w 9595474"/>
              <a:gd name="connsiteY55" fmla="*/ 2083436 h 6858001"/>
              <a:gd name="connsiteX56" fmla="*/ 2408918 w 9595474"/>
              <a:gd name="connsiteY56" fmla="*/ 2087246 h 6858001"/>
              <a:gd name="connsiteX57" fmla="*/ 2413943 w 9595474"/>
              <a:gd name="connsiteY57" fmla="*/ 2090739 h 6858001"/>
              <a:gd name="connsiteX58" fmla="*/ 2419263 w 9595474"/>
              <a:gd name="connsiteY58" fmla="*/ 2093914 h 6858001"/>
              <a:gd name="connsiteX59" fmla="*/ 2424583 w 9595474"/>
              <a:gd name="connsiteY59" fmla="*/ 2096771 h 6858001"/>
              <a:gd name="connsiteX60" fmla="*/ 2430199 w 9595474"/>
              <a:gd name="connsiteY60" fmla="*/ 2099629 h 6858001"/>
              <a:gd name="connsiteX61" fmla="*/ 2435520 w 9595474"/>
              <a:gd name="connsiteY61" fmla="*/ 2101851 h 6858001"/>
              <a:gd name="connsiteX62" fmla="*/ 2441136 w 9595474"/>
              <a:gd name="connsiteY62" fmla="*/ 2104074 h 6858001"/>
              <a:gd name="connsiteX63" fmla="*/ 2447047 w 9595474"/>
              <a:gd name="connsiteY63" fmla="*/ 2105661 h 6858001"/>
              <a:gd name="connsiteX64" fmla="*/ 2452663 w 9595474"/>
              <a:gd name="connsiteY64" fmla="*/ 2107566 h 6858001"/>
              <a:gd name="connsiteX65" fmla="*/ 2458574 w 9595474"/>
              <a:gd name="connsiteY65" fmla="*/ 2108519 h 6858001"/>
              <a:gd name="connsiteX66" fmla="*/ 2464190 w 9595474"/>
              <a:gd name="connsiteY66" fmla="*/ 2109789 h 6858001"/>
              <a:gd name="connsiteX67" fmla="*/ 2469806 w 9595474"/>
              <a:gd name="connsiteY67" fmla="*/ 2110424 h 6858001"/>
              <a:gd name="connsiteX68" fmla="*/ 2476013 w 9595474"/>
              <a:gd name="connsiteY68" fmla="*/ 2110741 h 6858001"/>
              <a:gd name="connsiteX69" fmla="*/ 2481925 w 9595474"/>
              <a:gd name="connsiteY69" fmla="*/ 2111059 h 6858001"/>
              <a:gd name="connsiteX70" fmla="*/ 2487836 w 9595474"/>
              <a:gd name="connsiteY70" fmla="*/ 2110741 h 6858001"/>
              <a:gd name="connsiteX71" fmla="*/ 2493747 w 9595474"/>
              <a:gd name="connsiteY71" fmla="*/ 2110424 h 6858001"/>
              <a:gd name="connsiteX72" fmla="*/ 2499363 w 9595474"/>
              <a:gd name="connsiteY72" fmla="*/ 2109789 h 6858001"/>
              <a:gd name="connsiteX73" fmla="*/ 2505570 w 9595474"/>
              <a:gd name="connsiteY73" fmla="*/ 2108519 h 6858001"/>
              <a:gd name="connsiteX74" fmla="*/ 2511186 w 9595474"/>
              <a:gd name="connsiteY74" fmla="*/ 2107566 h 6858001"/>
              <a:gd name="connsiteX75" fmla="*/ 2517098 w 9595474"/>
              <a:gd name="connsiteY75" fmla="*/ 2105661 h 6858001"/>
              <a:gd name="connsiteX76" fmla="*/ 2522714 w 9595474"/>
              <a:gd name="connsiteY76" fmla="*/ 2104074 h 6858001"/>
              <a:gd name="connsiteX77" fmla="*/ 2528034 w 9595474"/>
              <a:gd name="connsiteY77" fmla="*/ 2101851 h 6858001"/>
              <a:gd name="connsiteX78" fmla="*/ 2533945 w 9595474"/>
              <a:gd name="connsiteY78" fmla="*/ 2099629 h 6858001"/>
              <a:gd name="connsiteX79" fmla="*/ 2539266 w 9595474"/>
              <a:gd name="connsiteY79" fmla="*/ 2096771 h 6858001"/>
              <a:gd name="connsiteX80" fmla="*/ 2544290 w 9595474"/>
              <a:gd name="connsiteY80" fmla="*/ 2093914 h 6858001"/>
              <a:gd name="connsiteX81" fmla="*/ 2549611 w 9595474"/>
              <a:gd name="connsiteY81" fmla="*/ 2090739 h 6858001"/>
              <a:gd name="connsiteX82" fmla="*/ 2554635 w 9595474"/>
              <a:gd name="connsiteY82" fmla="*/ 2087246 h 6858001"/>
              <a:gd name="connsiteX83" fmla="*/ 2559660 w 9595474"/>
              <a:gd name="connsiteY83" fmla="*/ 2083436 h 6858001"/>
              <a:gd name="connsiteX84" fmla="*/ 2564389 w 9595474"/>
              <a:gd name="connsiteY84" fmla="*/ 2079309 h 6858001"/>
              <a:gd name="connsiteX85" fmla="*/ 2569119 w 9595474"/>
              <a:gd name="connsiteY85" fmla="*/ 2074864 h 6858001"/>
              <a:gd name="connsiteX86" fmla="*/ 2573257 w 9595474"/>
              <a:gd name="connsiteY86" fmla="*/ 2070101 h 6858001"/>
              <a:gd name="connsiteX87" fmla="*/ 2577395 w 9595474"/>
              <a:gd name="connsiteY87" fmla="*/ 2065656 h 6858001"/>
              <a:gd name="connsiteX88" fmla="*/ 2581237 w 9595474"/>
              <a:gd name="connsiteY88" fmla="*/ 2060576 h 6858001"/>
              <a:gd name="connsiteX89" fmla="*/ 2584784 w 9595474"/>
              <a:gd name="connsiteY89" fmla="*/ 2055496 h 6858001"/>
              <a:gd name="connsiteX90" fmla="*/ 2588035 w 9595474"/>
              <a:gd name="connsiteY90" fmla="*/ 2050416 h 6858001"/>
              <a:gd name="connsiteX91" fmla="*/ 2590991 w 9595474"/>
              <a:gd name="connsiteY91" fmla="*/ 2045019 h 6858001"/>
              <a:gd name="connsiteX92" fmla="*/ 2593651 w 9595474"/>
              <a:gd name="connsiteY92" fmla="*/ 2039621 h 6858001"/>
              <a:gd name="connsiteX93" fmla="*/ 2596016 w 9595474"/>
              <a:gd name="connsiteY93" fmla="*/ 2034224 h 6858001"/>
              <a:gd name="connsiteX94" fmla="*/ 2598085 w 9595474"/>
              <a:gd name="connsiteY94" fmla="*/ 2028509 h 6858001"/>
              <a:gd name="connsiteX95" fmla="*/ 2599858 w 9595474"/>
              <a:gd name="connsiteY95" fmla="*/ 2022794 h 6858001"/>
              <a:gd name="connsiteX96" fmla="*/ 2601336 w 9595474"/>
              <a:gd name="connsiteY96" fmla="*/ 2017079 h 6858001"/>
              <a:gd name="connsiteX97" fmla="*/ 2602814 w 9595474"/>
              <a:gd name="connsiteY97" fmla="*/ 2011364 h 6858001"/>
              <a:gd name="connsiteX98" fmla="*/ 2603996 w 9595474"/>
              <a:gd name="connsiteY98" fmla="*/ 2005649 h 6858001"/>
              <a:gd name="connsiteX99" fmla="*/ 2604587 w 9595474"/>
              <a:gd name="connsiteY99" fmla="*/ 1999616 h 6858001"/>
              <a:gd name="connsiteX100" fmla="*/ 2604883 w 9595474"/>
              <a:gd name="connsiteY100" fmla="*/ 1993584 h 6858001"/>
              <a:gd name="connsiteX101" fmla="*/ 2604883 w 9595474"/>
              <a:gd name="connsiteY101" fmla="*/ 1987551 h 6858001"/>
              <a:gd name="connsiteX102" fmla="*/ 2604883 w 9595474"/>
              <a:gd name="connsiteY102" fmla="*/ 1981836 h 6858001"/>
              <a:gd name="connsiteX103" fmla="*/ 2604587 w 9595474"/>
              <a:gd name="connsiteY103" fmla="*/ 1976121 h 6858001"/>
              <a:gd name="connsiteX104" fmla="*/ 2603996 w 9595474"/>
              <a:gd name="connsiteY104" fmla="*/ 1970089 h 6858001"/>
              <a:gd name="connsiteX105" fmla="*/ 2602814 w 9595474"/>
              <a:gd name="connsiteY105" fmla="*/ 1964374 h 6858001"/>
              <a:gd name="connsiteX106" fmla="*/ 2601336 w 9595474"/>
              <a:gd name="connsiteY106" fmla="*/ 1958659 h 6858001"/>
              <a:gd name="connsiteX107" fmla="*/ 2599858 w 9595474"/>
              <a:gd name="connsiteY107" fmla="*/ 1952626 h 6858001"/>
              <a:gd name="connsiteX108" fmla="*/ 2598085 w 9595474"/>
              <a:gd name="connsiteY108" fmla="*/ 1946911 h 6858001"/>
              <a:gd name="connsiteX109" fmla="*/ 2596016 w 9595474"/>
              <a:gd name="connsiteY109" fmla="*/ 1941196 h 6858001"/>
              <a:gd name="connsiteX110" fmla="*/ 2593651 w 9595474"/>
              <a:gd name="connsiteY110" fmla="*/ 1935799 h 6858001"/>
              <a:gd name="connsiteX111" fmla="*/ 2590991 w 9595474"/>
              <a:gd name="connsiteY111" fmla="*/ 1930401 h 6858001"/>
              <a:gd name="connsiteX112" fmla="*/ 2588035 w 9595474"/>
              <a:gd name="connsiteY112" fmla="*/ 1925004 h 6858001"/>
              <a:gd name="connsiteX113" fmla="*/ 2584784 w 9595474"/>
              <a:gd name="connsiteY113" fmla="*/ 1919924 h 6858001"/>
              <a:gd name="connsiteX114" fmla="*/ 2581237 w 9595474"/>
              <a:gd name="connsiteY114" fmla="*/ 1915161 h 6858001"/>
              <a:gd name="connsiteX115" fmla="*/ 2577395 w 9595474"/>
              <a:gd name="connsiteY115" fmla="*/ 1910081 h 6858001"/>
              <a:gd name="connsiteX116" fmla="*/ 2573257 w 9595474"/>
              <a:gd name="connsiteY116" fmla="*/ 1905319 h 6858001"/>
              <a:gd name="connsiteX117" fmla="*/ 2569119 w 9595474"/>
              <a:gd name="connsiteY117" fmla="*/ 1900556 h 6858001"/>
              <a:gd name="connsiteX118" fmla="*/ 1590477 w 9595474"/>
              <a:gd name="connsiteY118" fmla="*/ 922021 h 6858001"/>
              <a:gd name="connsiteX119" fmla="*/ 1272736 w 9595474"/>
              <a:gd name="connsiteY119" fmla="*/ 604204 h 6858001"/>
              <a:gd name="connsiteX120" fmla="*/ 1268303 w 9595474"/>
              <a:gd name="connsiteY120" fmla="*/ 599441 h 6858001"/>
              <a:gd name="connsiteX121" fmla="*/ 1264165 w 9595474"/>
              <a:gd name="connsiteY121" fmla="*/ 594996 h 6858001"/>
              <a:gd name="connsiteX122" fmla="*/ 1260322 w 9595474"/>
              <a:gd name="connsiteY122" fmla="*/ 589916 h 6858001"/>
              <a:gd name="connsiteX123" fmla="*/ 1256776 w 9595474"/>
              <a:gd name="connsiteY123" fmla="*/ 584836 h 6858001"/>
              <a:gd name="connsiteX124" fmla="*/ 1253524 w 9595474"/>
              <a:gd name="connsiteY124" fmla="*/ 579756 h 6858001"/>
              <a:gd name="connsiteX125" fmla="*/ 1250864 w 9595474"/>
              <a:gd name="connsiteY125" fmla="*/ 574359 h 6858001"/>
              <a:gd name="connsiteX126" fmla="*/ 1247908 w 9595474"/>
              <a:gd name="connsiteY126" fmla="*/ 568961 h 6858001"/>
              <a:gd name="connsiteX127" fmla="*/ 1245839 w 9595474"/>
              <a:gd name="connsiteY127" fmla="*/ 563564 h 6858001"/>
              <a:gd name="connsiteX128" fmla="*/ 1243475 w 9595474"/>
              <a:gd name="connsiteY128" fmla="*/ 557849 h 6858001"/>
              <a:gd name="connsiteX129" fmla="*/ 1241701 w 9595474"/>
              <a:gd name="connsiteY129" fmla="*/ 552134 h 6858001"/>
              <a:gd name="connsiteX130" fmla="*/ 1239928 w 9595474"/>
              <a:gd name="connsiteY130" fmla="*/ 546419 h 6858001"/>
              <a:gd name="connsiteX131" fmla="*/ 1238746 w 9595474"/>
              <a:gd name="connsiteY131" fmla="*/ 540704 h 6858001"/>
              <a:gd name="connsiteX132" fmla="*/ 1237859 w 9595474"/>
              <a:gd name="connsiteY132" fmla="*/ 534989 h 6858001"/>
              <a:gd name="connsiteX133" fmla="*/ 1236972 w 9595474"/>
              <a:gd name="connsiteY133" fmla="*/ 528639 h 6858001"/>
              <a:gd name="connsiteX134" fmla="*/ 1236677 w 9595474"/>
              <a:gd name="connsiteY134" fmla="*/ 522924 h 6858001"/>
              <a:gd name="connsiteX135" fmla="*/ 1236381 w 9595474"/>
              <a:gd name="connsiteY135" fmla="*/ 516891 h 6858001"/>
              <a:gd name="connsiteX136" fmla="*/ 1236677 w 9595474"/>
              <a:gd name="connsiteY136" fmla="*/ 511176 h 6858001"/>
              <a:gd name="connsiteX137" fmla="*/ 1236972 w 9595474"/>
              <a:gd name="connsiteY137" fmla="*/ 505461 h 6858001"/>
              <a:gd name="connsiteX138" fmla="*/ 1237859 w 9595474"/>
              <a:gd name="connsiteY138" fmla="*/ 499429 h 6858001"/>
              <a:gd name="connsiteX139" fmla="*/ 1238746 w 9595474"/>
              <a:gd name="connsiteY139" fmla="*/ 493714 h 6858001"/>
              <a:gd name="connsiteX140" fmla="*/ 1239928 w 9595474"/>
              <a:gd name="connsiteY140" fmla="*/ 487681 h 6858001"/>
              <a:gd name="connsiteX141" fmla="*/ 1241701 w 9595474"/>
              <a:gd name="connsiteY141" fmla="*/ 481966 h 6858001"/>
              <a:gd name="connsiteX142" fmla="*/ 1243475 w 9595474"/>
              <a:gd name="connsiteY142" fmla="*/ 476251 h 6858001"/>
              <a:gd name="connsiteX143" fmla="*/ 1245839 w 9595474"/>
              <a:gd name="connsiteY143" fmla="*/ 470536 h 6858001"/>
              <a:gd name="connsiteX144" fmla="*/ 1247908 w 9595474"/>
              <a:gd name="connsiteY144" fmla="*/ 465139 h 6858001"/>
              <a:gd name="connsiteX145" fmla="*/ 1250864 w 9595474"/>
              <a:gd name="connsiteY145" fmla="*/ 459741 h 6858001"/>
              <a:gd name="connsiteX146" fmla="*/ 1253524 w 9595474"/>
              <a:gd name="connsiteY146" fmla="*/ 454344 h 6858001"/>
              <a:gd name="connsiteX147" fmla="*/ 1256776 w 9595474"/>
              <a:gd name="connsiteY147" fmla="*/ 449264 h 6858001"/>
              <a:gd name="connsiteX148" fmla="*/ 1260322 w 9595474"/>
              <a:gd name="connsiteY148" fmla="*/ 444501 h 6858001"/>
              <a:gd name="connsiteX149" fmla="*/ 1264165 w 9595474"/>
              <a:gd name="connsiteY149" fmla="*/ 439421 h 6858001"/>
              <a:gd name="connsiteX150" fmla="*/ 1268303 w 9595474"/>
              <a:gd name="connsiteY150" fmla="*/ 434659 h 6858001"/>
              <a:gd name="connsiteX151" fmla="*/ 1272736 w 9595474"/>
              <a:gd name="connsiteY151" fmla="*/ 429896 h 6858001"/>
              <a:gd name="connsiteX152" fmla="*/ 1277466 w 9595474"/>
              <a:gd name="connsiteY152" fmla="*/ 425769 h 6858001"/>
              <a:gd name="connsiteX153" fmla="*/ 1281899 w 9595474"/>
              <a:gd name="connsiteY153" fmla="*/ 421324 h 6858001"/>
              <a:gd name="connsiteX154" fmla="*/ 1286924 w 9595474"/>
              <a:gd name="connsiteY154" fmla="*/ 417831 h 6858001"/>
              <a:gd name="connsiteX155" fmla="*/ 1291949 w 9595474"/>
              <a:gd name="connsiteY155" fmla="*/ 414339 h 6858001"/>
              <a:gd name="connsiteX156" fmla="*/ 1296973 w 9595474"/>
              <a:gd name="connsiteY156" fmla="*/ 410846 h 6858001"/>
              <a:gd name="connsiteX157" fmla="*/ 1302589 w 9595474"/>
              <a:gd name="connsiteY157" fmla="*/ 407989 h 6858001"/>
              <a:gd name="connsiteX158" fmla="*/ 1307910 w 9595474"/>
              <a:gd name="connsiteY158" fmla="*/ 405131 h 6858001"/>
              <a:gd name="connsiteX159" fmla="*/ 1313230 w 9595474"/>
              <a:gd name="connsiteY159" fmla="*/ 402909 h 6858001"/>
              <a:gd name="connsiteX160" fmla="*/ 1318846 w 9595474"/>
              <a:gd name="connsiteY160" fmla="*/ 401004 h 6858001"/>
              <a:gd name="connsiteX161" fmla="*/ 1324757 w 9595474"/>
              <a:gd name="connsiteY161" fmla="*/ 399099 h 6858001"/>
              <a:gd name="connsiteX162" fmla="*/ 1330373 w 9595474"/>
              <a:gd name="connsiteY162" fmla="*/ 397194 h 6858001"/>
              <a:gd name="connsiteX163" fmla="*/ 1336285 w 9595474"/>
              <a:gd name="connsiteY163" fmla="*/ 396241 h 6858001"/>
              <a:gd name="connsiteX164" fmla="*/ 1341901 w 9595474"/>
              <a:gd name="connsiteY164" fmla="*/ 395289 h 6858001"/>
              <a:gd name="connsiteX165" fmla="*/ 1348108 w 9595474"/>
              <a:gd name="connsiteY165" fmla="*/ 394336 h 6858001"/>
              <a:gd name="connsiteX166" fmla="*/ 1353723 w 9595474"/>
              <a:gd name="connsiteY166" fmla="*/ 394019 h 6858001"/>
              <a:gd name="connsiteX167" fmla="*/ 1359930 w 9595474"/>
              <a:gd name="connsiteY167" fmla="*/ 393701 h 6858001"/>
              <a:gd name="connsiteX168" fmla="*/ 1365546 w 9595474"/>
              <a:gd name="connsiteY168" fmla="*/ 394019 h 6858001"/>
              <a:gd name="connsiteX169" fmla="*/ 1371458 w 9595474"/>
              <a:gd name="connsiteY169" fmla="*/ 394336 h 6858001"/>
              <a:gd name="connsiteX170" fmla="*/ 1377665 w 9595474"/>
              <a:gd name="connsiteY170" fmla="*/ 395289 h 6858001"/>
              <a:gd name="connsiteX171" fmla="*/ 1383281 w 9595474"/>
              <a:gd name="connsiteY171" fmla="*/ 396241 h 6858001"/>
              <a:gd name="connsiteX172" fmla="*/ 1388897 w 9595474"/>
              <a:gd name="connsiteY172" fmla="*/ 397194 h 6858001"/>
              <a:gd name="connsiteX173" fmla="*/ 1394808 w 9595474"/>
              <a:gd name="connsiteY173" fmla="*/ 399099 h 6858001"/>
              <a:gd name="connsiteX174" fmla="*/ 1400424 w 9595474"/>
              <a:gd name="connsiteY174" fmla="*/ 401004 h 6858001"/>
              <a:gd name="connsiteX175" fmla="*/ 1406335 w 9595474"/>
              <a:gd name="connsiteY175" fmla="*/ 402909 h 6858001"/>
              <a:gd name="connsiteX176" fmla="*/ 1411656 w 9595474"/>
              <a:gd name="connsiteY176" fmla="*/ 405131 h 6858001"/>
              <a:gd name="connsiteX177" fmla="*/ 1416976 w 9595474"/>
              <a:gd name="connsiteY177" fmla="*/ 407989 h 6858001"/>
              <a:gd name="connsiteX178" fmla="*/ 1422296 w 9595474"/>
              <a:gd name="connsiteY178" fmla="*/ 410846 h 6858001"/>
              <a:gd name="connsiteX179" fmla="*/ 1427617 w 9595474"/>
              <a:gd name="connsiteY179" fmla="*/ 414339 h 6858001"/>
              <a:gd name="connsiteX180" fmla="*/ 1432641 w 9595474"/>
              <a:gd name="connsiteY180" fmla="*/ 417831 h 6858001"/>
              <a:gd name="connsiteX181" fmla="*/ 1437666 w 9595474"/>
              <a:gd name="connsiteY181" fmla="*/ 421324 h 6858001"/>
              <a:gd name="connsiteX182" fmla="*/ 1442100 w 9595474"/>
              <a:gd name="connsiteY182" fmla="*/ 425769 h 6858001"/>
              <a:gd name="connsiteX183" fmla="*/ 1446829 w 9595474"/>
              <a:gd name="connsiteY183" fmla="*/ 429896 h 6858001"/>
              <a:gd name="connsiteX184" fmla="*/ 1907036 w 9595474"/>
              <a:gd name="connsiteY184" fmla="*/ 890271 h 6858001"/>
              <a:gd name="connsiteX185" fmla="*/ 2165662 w 9595474"/>
              <a:gd name="connsiteY185" fmla="*/ 1148716 h 6858001"/>
              <a:gd name="connsiteX186" fmla="*/ 2170391 w 9595474"/>
              <a:gd name="connsiteY186" fmla="*/ 1153161 h 6858001"/>
              <a:gd name="connsiteX187" fmla="*/ 2175416 w 9595474"/>
              <a:gd name="connsiteY187" fmla="*/ 1157289 h 6858001"/>
              <a:gd name="connsiteX188" fmla="*/ 2180145 w 9595474"/>
              <a:gd name="connsiteY188" fmla="*/ 1161099 h 6858001"/>
              <a:gd name="connsiteX189" fmla="*/ 2185170 w 9595474"/>
              <a:gd name="connsiteY189" fmla="*/ 1164591 h 6858001"/>
              <a:gd name="connsiteX190" fmla="*/ 2190490 w 9595474"/>
              <a:gd name="connsiteY190" fmla="*/ 1167766 h 6858001"/>
              <a:gd name="connsiteX191" fmla="*/ 2195810 w 9595474"/>
              <a:gd name="connsiteY191" fmla="*/ 1170624 h 6858001"/>
              <a:gd name="connsiteX192" fmla="*/ 2201130 w 9595474"/>
              <a:gd name="connsiteY192" fmla="*/ 1173481 h 6858001"/>
              <a:gd name="connsiteX193" fmla="*/ 2206746 w 9595474"/>
              <a:gd name="connsiteY193" fmla="*/ 1176021 h 6858001"/>
              <a:gd name="connsiteX194" fmla="*/ 2212362 w 9595474"/>
              <a:gd name="connsiteY194" fmla="*/ 1177926 h 6858001"/>
              <a:gd name="connsiteX195" fmla="*/ 2217683 w 9595474"/>
              <a:gd name="connsiteY195" fmla="*/ 1180149 h 6858001"/>
              <a:gd name="connsiteX196" fmla="*/ 2223594 w 9595474"/>
              <a:gd name="connsiteY196" fmla="*/ 1181419 h 6858001"/>
              <a:gd name="connsiteX197" fmla="*/ 2229505 w 9595474"/>
              <a:gd name="connsiteY197" fmla="*/ 1182689 h 6858001"/>
              <a:gd name="connsiteX198" fmla="*/ 2235417 w 9595474"/>
              <a:gd name="connsiteY198" fmla="*/ 1183641 h 6858001"/>
              <a:gd name="connsiteX199" fmla="*/ 2241033 w 9595474"/>
              <a:gd name="connsiteY199" fmla="*/ 1184276 h 6858001"/>
              <a:gd name="connsiteX200" fmla="*/ 2247240 w 9595474"/>
              <a:gd name="connsiteY200" fmla="*/ 1184594 h 6858001"/>
              <a:gd name="connsiteX201" fmla="*/ 2252856 w 9595474"/>
              <a:gd name="connsiteY201" fmla="*/ 1185229 h 6858001"/>
              <a:gd name="connsiteX202" fmla="*/ 2259063 w 9595474"/>
              <a:gd name="connsiteY202" fmla="*/ 1184594 h 6858001"/>
              <a:gd name="connsiteX203" fmla="*/ 2264679 w 9595474"/>
              <a:gd name="connsiteY203" fmla="*/ 1184276 h 6858001"/>
              <a:gd name="connsiteX204" fmla="*/ 2270590 w 9595474"/>
              <a:gd name="connsiteY204" fmla="*/ 1183641 h 6858001"/>
              <a:gd name="connsiteX205" fmla="*/ 2276797 w 9595474"/>
              <a:gd name="connsiteY205" fmla="*/ 1182689 h 6858001"/>
              <a:gd name="connsiteX206" fmla="*/ 2282413 w 9595474"/>
              <a:gd name="connsiteY206" fmla="*/ 1181419 h 6858001"/>
              <a:gd name="connsiteX207" fmla="*/ 2288029 w 9595474"/>
              <a:gd name="connsiteY207" fmla="*/ 1180149 h 6858001"/>
              <a:gd name="connsiteX208" fmla="*/ 2293940 w 9595474"/>
              <a:gd name="connsiteY208" fmla="*/ 1177926 h 6858001"/>
              <a:gd name="connsiteX209" fmla="*/ 2299261 w 9595474"/>
              <a:gd name="connsiteY209" fmla="*/ 1176021 h 6858001"/>
              <a:gd name="connsiteX210" fmla="*/ 2304581 w 9595474"/>
              <a:gd name="connsiteY210" fmla="*/ 1173481 h 6858001"/>
              <a:gd name="connsiteX211" fmla="*/ 2310492 w 9595474"/>
              <a:gd name="connsiteY211" fmla="*/ 1170624 h 6858001"/>
              <a:gd name="connsiteX212" fmla="*/ 2315517 w 9595474"/>
              <a:gd name="connsiteY212" fmla="*/ 1167766 h 6858001"/>
              <a:gd name="connsiteX213" fmla="*/ 2320837 w 9595474"/>
              <a:gd name="connsiteY213" fmla="*/ 1164591 h 6858001"/>
              <a:gd name="connsiteX214" fmla="*/ 2325862 w 9595474"/>
              <a:gd name="connsiteY214" fmla="*/ 1161099 h 6858001"/>
              <a:gd name="connsiteX215" fmla="*/ 2330887 w 9595474"/>
              <a:gd name="connsiteY215" fmla="*/ 1157289 h 6858001"/>
              <a:gd name="connsiteX216" fmla="*/ 2335616 w 9595474"/>
              <a:gd name="connsiteY216" fmla="*/ 1153161 h 6858001"/>
              <a:gd name="connsiteX217" fmla="*/ 2340345 w 9595474"/>
              <a:gd name="connsiteY217" fmla="*/ 1148716 h 6858001"/>
              <a:gd name="connsiteX218" fmla="*/ 2344483 w 9595474"/>
              <a:gd name="connsiteY218" fmla="*/ 1144271 h 6858001"/>
              <a:gd name="connsiteX219" fmla="*/ 2348621 w 9595474"/>
              <a:gd name="connsiteY219" fmla="*/ 1139509 h 6858001"/>
              <a:gd name="connsiteX220" fmla="*/ 2352464 w 9595474"/>
              <a:gd name="connsiteY220" fmla="*/ 1134429 h 6858001"/>
              <a:gd name="connsiteX221" fmla="*/ 2356011 w 9595474"/>
              <a:gd name="connsiteY221" fmla="*/ 1129349 h 6858001"/>
              <a:gd name="connsiteX222" fmla="*/ 2359262 w 9595474"/>
              <a:gd name="connsiteY222" fmla="*/ 1124269 h 6858001"/>
              <a:gd name="connsiteX223" fmla="*/ 2362218 w 9595474"/>
              <a:gd name="connsiteY223" fmla="*/ 1118871 h 6858001"/>
              <a:gd name="connsiteX224" fmla="*/ 2364582 w 9595474"/>
              <a:gd name="connsiteY224" fmla="*/ 1113474 h 6858001"/>
              <a:gd name="connsiteX225" fmla="*/ 2367242 w 9595474"/>
              <a:gd name="connsiteY225" fmla="*/ 1108076 h 6858001"/>
              <a:gd name="connsiteX226" fmla="*/ 2369311 w 9595474"/>
              <a:gd name="connsiteY226" fmla="*/ 1102361 h 6858001"/>
              <a:gd name="connsiteX227" fmla="*/ 2371085 w 9595474"/>
              <a:gd name="connsiteY227" fmla="*/ 1096646 h 6858001"/>
              <a:gd name="connsiteX228" fmla="*/ 2372563 w 9595474"/>
              <a:gd name="connsiteY228" fmla="*/ 1090931 h 6858001"/>
              <a:gd name="connsiteX229" fmla="*/ 2374041 w 9595474"/>
              <a:gd name="connsiteY229" fmla="*/ 1085216 h 6858001"/>
              <a:gd name="connsiteX230" fmla="*/ 2375223 w 9595474"/>
              <a:gd name="connsiteY230" fmla="*/ 1079501 h 6858001"/>
              <a:gd name="connsiteX231" fmla="*/ 2375814 w 9595474"/>
              <a:gd name="connsiteY231" fmla="*/ 1073786 h 6858001"/>
              <a:gd name="connsiteX232" fmla="*/ 2376110 w 9595474"/>
              <a:gd name="connsiteY232" fmla="*/ 1067754 h 6858001"/>
              <a:gd name="connsiteX233" fmla="*/ 2376110 w 9595474"/>
              <a:gd name="connsiteY233" fmla="*/ 1061721 h 6858001"/>
              <a:gd name="connsiteX234" fmla="*/ 2376110 w 9595474"/>
              <a:gd name="connsiteY234" fmla="*/ 1055689 h 6858001"/>
              <a:gd name="connsiteX235" fmla="*/ 2375814 w 9595474"/>
              <a:gd name="connsiteY235" fmla="*/ 1049974 h 6858001"/>
              <a:gd name="connsiteX236" fmla="*/ 2375223 w 9595474"/>
              <a:gd name="connsiteY236" fmla="*/ 1043941 h 6858001"/>
              <a:gd name="connsiteX237" fmla="*/ 2374041 w 9595474"/>
              <a:gd name="connsiteY237" fmla="*/ 1038226 h 6858001"/>
              <a:gd name="connsiteX238" fmla="*/ 2372563 w 9595474"/>
              <a:gd name="connsiteY238" fmla="*/ 1032511 h 6858001"/>
              <a:gd name="connsiteX239" fmla="*/ 2371085 w 9595474"/>
              <a:gd name="connsiteY239" fmla="*/ 1026796 h 6858001"/>
              <a:gd name="connsiteX240" fmla="*/ 2369311 w 9595474"/>
              <a:gd name="connsiteY240" fmla="*/ 1021081 h 6858001"/>
              <a:gd name="connsiteX241" fmla="*/ 2367242 w 9595474"/>
              <a:gd name="connsiteY241" fmla="*/ 1015684 h 6858001"/>
              <a:gd name="connsiteX242" fmla="*/ 2364582 w 9595474"/>
              <a:gd name="connsiteY242" fmla="*/ 1009651 h 6858001"/>
              <a:gd name="connsiteX243" fmla="*/ 2362218 w 9595474"/>
              <a:gd name="connsiteY243" fmla="*/ 1004254 h 6858001"/>
              <a:gd name="connsiteX244" fmla="*/ 2359262 w 9595474"/>
              <a:gd name="connsiteY244" fmla="*/ 998856 h 6858001"/>
              <a:gd name="connsiteX245" fmla="*/ 2356011 w 9595474"/>
              <a:gd name="connsiteY245" fmla="*/ 994094 h 6858001"/>
              <a:gd name="connsiteX246" fmla="*/ 2352464 w 9595474"/>
              <a:gd name="connsiteY246" fmla="*/ 989014 h 6858001"/>
              <a:gd name="connsiteX247" fmla="*/ 2348621 w 9595474"/>
              <a:gd name="connsiteY247" fmla="*/ 983934 h 6858001"/>
              <a:gd name="connsiteX248" fmla="*/ 2344483 w 9595474"/>
              <a:gd name="connsiteY248" fmla="*/ 979171 h 6858001"/>
              <a:gd name="connsiteX249" fmla="*/ 2340345 w 9595474"/>
              <a:gd name="connsiteY249" fmla="*/ 974726 h 6858001"/>
              <a:gd name="connsiteX250" fmla="*/ 2240737 w 9595474"/>
              <a:gd name="connsiteY250" fmla="*/ 875031 h 6858001"/>
              <a:gd name="connsiteX251" fmla="*/ 1991865 w 9595474"/>
              <a:gd name="connsiteY251" fmla="*/ 626429 h 6858001"/>
              <a:gd name="connsiteX252" fmla="*/ 1987431 w 9595474"/>
              <a:gd name="connsiteY252" fmla="*/ 621666 h 6858001"/>
              <a:gd name="connsiteX253" fmla="*/ 1983589 w 9595474"/>
              <a:gd name="connsiteY253" fmla="*/ 616904 h 6858001"/>
              <a:gd name="connsiteX254" fmla="*/ 1979451 w 9595474"/>
              <a:gd name="connsiteY254" fmla="*/ 612141 h 6858001"/>
              <a:gd name="connsiteX255" fmla="*/ 1975904 w 9595474"/>
              <a:gd name="connsiteY255" fmla="*/ 607061 h 6858001"/>
              <a:gd name="connsiteX256" fmla="*/ 1972653 w 9595474"/>
              <a:gd name="connsiteY256" fmla="*/ 601664 h 6858001"/>
              <a:gd name="connsiteX257" fmla="*/ 1969993 w 9595474"/>
              <a:gd name="connsiteY257" fmla="*/ 596266 h 6858001"/>
              <a:gd name="connsiteX258" fmla="*/ 1967037 w 9595474"/>
              <a:gd name="connsiteY258" fmla="*/ 590869 h 6858001"/>
              <a:gd name="connsiteX259" fmla="*/ 1964968 w 9595474"/>
              <a:gd name="connsiteY259" fmla="*/ 585471 h 6858001"/>
              <a:gd name="connsiteX260" fmla="*/ 1962603 w 9595474"/>
              <a:gd name="connsiteY260" fmla="*/ 579756 h 6858001"/>
              <a:gd name="connsiteX261" fmla="*/ 1960830 w 9595474"/>
              <a:gd name="connsiteY261" fmla="*/ 574359 h 6858001"/>
              <a:gd name="connsiteX262" fmla="*/ 1959056 w 9595474"/>
              <a:gd name="connsiteY262" fmla="*/ 568644 h 6858001"/>
              <a:gd name="connsiteX263" fmla="*/ 1958170 w 9595474"/>
              <a:gd name="connsiteY263" fmla="*/ 562611 h 6858001"/>
              <a:gd name="connsiteX264" fmla="*/ 1956987 w 9595474"/>
              <a:gd name="connsiteY264" fmla="*/ 556896 h 6858001"/>
              <a:gd name="connsiteX265" fmla="*/ 1956396 w 9595474"/>
              <a:gd name="connsiteY265" fmla="*/ 551181 h 6858001"/>
              <a:gd name="connsiteX266" fmla="*/ 1955805 w 9595474"/>
              <a:gd name="connsiteY266" fmla="*/ 544831 h 6858001"/>
              <a:gd name="connsiteX267" fmla="*/ 1955805 w 9595474"/>
              <a:gd name="connsiteY267" fmla="*/ 539116 h 6858001"/>
              <a:gd name="connsiteX268" fmla="*/ 1955805 w 9595474"/>
              <a:gd name="connsiteY268" fmla="*/ 533084 h 6858001"/>
              <a:gd name="connsiteX269" fmla="*/ 1956396 w 9595474"/>
              <a:gd name="connsiteY269" fmla="*/ 527369 h 6858001"/>
              <a:gd name="connsiteX270" fmla="*/ 1956987 w 9595474"/>
              <a:gd name="connsiteY270" fmla="*/ 521654 h 6858001"/>
              <a:gd name="connsiteX271" fmla="*/ 1958170 w 9595474"/>
              <a:gd name="connsiteY271" fmla="*/ 515621 h 6858001"/>
              <a:gd name="connsiteX272" fmla="*/ 1959056 w 9595474"/>
              <a:gd name="connsiteY272" fmla="*/ 509589 h 6858001"/>
              <a:gd name="connsiteX273" fmla="*/ 1960830 w 9595474"/>
              <a:gd name="connsiteY273" fmla="*/ 503874 h 6858001"/>
              <a:gd name="connsiteX274" fmla="*/ 1962603 w 9595474"/>
              <a:gd name="connsiteY274" fmla="*/ 498159 h 6858001"/>
              <a:gd name="connsiteX275" fmla="*/ 1964968 w 9595474"/>
              <a:gd name="connsiteY275" fmla="*/ 492761 h 6858001"/>
              <a:gd name="connsiteX276" fmla="*/ 1967037 w 9595474"/>
              <a:gd name="connsiteY276" fmla="*/ 487364 h 6858001"/>
              <a:gd name="connsiteX277" fmla="*/ 1969993 w 9595474"/>
              <a:gd name="connsiteY277" fmla="*/ 481649 h 6858001"/>
              <a:gd name="connsiteX278" fmla="*/ 1972653 w 9595474"/>
              <a:gd name="connsiteY278" fmla="*/ 476569 h 6858001"/>
              <a:gd name="connsiteX279" fmla="*/ 1975904 w 9595474"/>
              <a:gd name="connsiteY279" fmla="*/ 471171 h 6858001"/>
              <a:gd name="connsiteX280" fmla="*/ 1979451 w 9595474"/>
              <a:gd name="connsiteY280" fmla="*/ 466409 h 6858001"/>
              <a:gd name="connsiteX281" fmla="*/ 1983589 w 9595474"/>
              <a:gd name="connsiteY281" fmla="*/ 461329 h 6858001"/>
              <a:gd name="connsiteX282" fmla="*/ 1987431 w 9595474"/>
              <a:gd name="connsiteY282" fmla="*/ 456566 h 6858001"/>
              <a:gd name="connsiteX283" fmla="*/ 1991865 w 9595474"/>
              <a:gd name="connsiteY283" fmla="*/ 451804 h 6858001"/>
              <a:gd name="connsiteX284" fmla="*/ 1996594 w 9595474"/>
              <a:gd name="connsiteY284" fmla="*/ 447676 h 6858001"/>
              <a:gd name="connsiteX285" fmla="*/ 2001028 w 9595474"/>
              <a:gd name="connsiteY285" fmla="*/ 443549 h 6858001"/>
              <a:gd name="connsiteX286" fmla="*/ 2006052 w 9595474"/>
              <a:gd name="connsiteY286" fmla="*/ 439739 h 6858001"/>
              <a:gd name="connsiteX287" fmla="*/ 2011077 w 9595474"/>
              <a:gd name="connsiteY287" fmla="*/ 436246 h 6858001"/>
              <a:gd name="connsiteX288" fmla="*/ 2016102 w 9595474"/>
              <a:gd name="connsiteY288" fmla="*/ 432754 h 6858001"/>
              <a:gd name="connsiteX289" fmla="*/ 2021718 w 9595474"/>
              <a:gd name="connsiteY289" fmla="*/ 429896 h 6858001"/>
              <a:gd name="connsiteX290" fmla="*/ 2027038 w 9595474"/>
              <a:gd name="connsiteY290" fmla="*/ 427356 h 6858001"/>
              <a:gd name="connsiteX291" fmla="*/ 2032654 w 9595474"/>
              <a:gd name="connsiteY291" fmla="*/ 424816 h 6858001"/>
              <a:gd name="connsiteX292" fmla="*/ 2038270 w 9595474"/>
              <a:gd name="connsiteY292" fmla="*/ 422911 h 6858001"/>
              <a:gd name="connsiteX293" fmla="*/ 2043886 w 9595474"/>
              <a:gd name="connsiteY293" fmla="*/ 421006 h 6858001"/>
              <a:gd name="connsiteX294" fmla="*/ 2049502 w 9595474"/>
              <a:gd name="connsiteY294" fmla="*/ 419736 h 6858001"/>
              <a:gd name="connsiteX295" fmla="*/ 2055413 w 9595474"/>
              <a:gd name="connsiteY295" fmla="*/ 418149 h 6858001"/>
              <a:gd name="connsiteX296" fmla="*/ 2061029 w 9595474"/>
              <a:gd name="connsiteY296" fmla="*/ 417196 h 6858001"/>
              <a:gd name="connsiteX297" fmla="*/ 2067236 w 9595474"/>
              <a:gd name="connsiteY297" fmla="*/ 416244 h 6858001"/>
              <a:gd name="connsiteX298" fmla="*/ 2072852 w 9595474"/>
              <a:gd name="connsiteY298" fmla="*/ 415926 h 6858001"/>
              <a:gd name="connsiteX299" fmla="*/ 2079059 w 9595474"/>
              <a:gd name="connsiteY299" fmla="*/ 415926 h 6858001"/>
              <a:gd name="connsiteX300" fmla="*/ 2084970 w 9595474"/>
              <a:gd name="connsiteY300" fmla="*/ 415926 h 6858001"/>
              <a:gd name="connsiteX301" fmla="*/ 2090882 w 9595474"/>
              <a:gd name="connsiteY301" fmla="*/ 416244 h 6858001"/>
              <a:gd name="connsiteX302" fmla="*/ 2096793 w 9595474"/>
              <a:gd name="connsiteY302" fmla="*/ 417196 h 6858001"/>
              <a:gd name="connsiteX303" fmla="*/ 2102409 w 9595474"/>
              <a:gd name="connsiteY303" fmla="*/ 418149 h 6858001"/>
              <a:gd name="connsiteX304" fmla="*/ 2108321 w 9595474"/>
              <a:gd name="connsiteY304" fmla="*/ 419736 h 6858001"/>
              <a:gd name="connsiteX305" fmla="*/ 2113936 w 9595474"/>
              <a:gd name="connsiteY305" fmla="*/ 421006 h 6858001"/>
              <a:gd name="connsiteX306" fmla="*/ 2119552 w 9595474"/>
              <a:gd name="connsiteY306" fmla="*/ 422911 h 6858001"/>
              <a:gd name="connsiteX307" fmla="*/ 2125464 w 9595474"/>
              <a:gd name="connsiteY307" fmla="*/ 424816 h 6858001"/>
              <a:gd name="connsiteX308" fmla="*/ 2130784 w 9595474"/>
              <a:gd name="connsiteY308" fmla="*/ 427356 h 6858001"/>
              <a:gd name="connsiteX309" fmla="*/ 2136104 w 9595474"/>
              <a:gd name="connsiteY309" fmla="*/ 429896 h 6858001"/>
              <a:gd name="connsiteX310" fmla="*/ 2141720 w 9595474"/>
              <a:gd name="connsiteY310" fmla="*/ 432754 h 6858001"/>
              <a:gd name="connsiteX311" fmla="*/ 2146745 w 9595474"/>
              <a:gd name="connsiteY311" fmla="*/ 436246 h 6858001"/>
              <a:gd name="connsiteX312" fmla="*/ 2152065 w 9595474"/>
              <a:gd name="connsiteY312" fmla="*/ 439739 h 6858001"/>
              <a:gd name="connsiteX313" fmla="*/ 2156795 w 9595474"/>
              <a:gd name="connsiteY313" fmla="*/ 443549 h 6858001"/>
              <a:gd name="connsiteX314" fmla="*/ 2161819 w 9595474"/>
              <a:gd name="connsiteY314" fmla="*/ 447676 h 6858001"/>
              <a:gd name="connsiteX315" fmla="*/ 2165957 w 9595474"/>
              <a:gd name="connsiteY315" fmla="*/ 451804 h 6858001"/>
              <a:gd name="connsiteX316" fmla="*/ 2966073 w 9595474"/>
              <a:gd name="connsiteY316" fmla="*/ 1251904 h 6858001"/>
              <a:gd name="connsiteX317" fmla="*/ 5612631 w 9595474"/>
              <a:gd name="connsiteY317" fmla="*/ 3898584 h 6858001"/>
              <a:gd name="connsiteX318" fmla="*/ 5617360 w 9595474"/>
              <a:gd name="connsiteY318" fmla="*/ 3903346 h 6858001"/>
              <a:gd name="connsiteX319" fmla="*/ 5621498 w 9595474"/>
              <a:gd name="connsiteY319" fmla="*/ 3908426 h 6858001"/>
              <a:gd name="connsiteX320" fmla="*/ 5625341 w 9595474"/>
              <a:gd name="connsiteY320" fmla="*/ 3913506 h 6858001"/>
              <a:gd name="connsiteX321" fmla="*/ 5628888 w 9595474"/>
              <a:gd name="connsiteY321" fmla="*/ 3918586 h 6858001"/>
              <a:gd name="connsiteX322" fmla="*/ 5632139 w 9595474"/>
              <a:gd name="connsiteY322" fmla="*/ 3923349 h 6858001"/>
              <a:gd name="connsiteX323" fmla="*/ 5635094 w 9595474"/>
              <a:gd name="connsiteY323" fmla="*/ 3928746 h 6858001"/>
              <a:gd name="connsiteX324" fmla="*/ 5638050 w 9595474"/>
              <a:gd name="connsiteY324" fmla="*/ 3934461 h 6858001"/>
              <a:gd name="connsiteX325" fmla="*/ 5640415 w 9595474"/>
              <a:gd name="connsiteY325" fmla="*/ 3939859 h 6858001"/>
              <a:gd name="connsiteX326" fmla="*/ 5642484 w 9595474"/>
              <a:gd name="connsiteY326" fmla="*/ 3945891 h 6858001"/>
              <a:gd name="connsiteX327" fmla="*/ 5644257 w 9595474"/>
              <a:gd name="connsiteY327" fmla="*/ 3951606 h 6858001"/>
              <a:gd name="connsiteX328" fmla="*/ 5645735 w 9595474"/>
              <a:gd name="connsiteY328" fmla="*/ 3957321 h 6858001"/>
              <a:gd name="connsiteX329" fmla="*/ 5647213 w 9595474"/>
              <a:gd name="connsiteY329" fmla="*/ 3963354 h 6858001"/>
              <a:gd name="connsiteX330" fmla="*/ 5648100 w 9595474"/>
              <a:gd name="connsiteY330" fmla="*/ 3969069 h 6858001"/>
              <a:gd name="connsiteX331" fmla="*/ 5648691 w 9595474"/>
              <a:gd name="connsiteY331" fmla="*/ 3975101 h 6858001"/>
              <a:gd name="connsiteX332" fmla="*/ 5649282 w 9595474"/>
              <a:gd name="connsiteY332" fmla="*/ 3980816 h 6858001"/>
              <a:gd name="connsiteX333" fmla="*/ 5649282 w 9595474"/>
              <a:gd name="connsiteY333" fmla="*/ 3987166 h 6858001"/>
              <a:gd name="connsiteX334" fmla="*/ 5649282 w 9595474"/>
              <a:gd name="connsiteY334" fmla="*/ 3992881 h 6858001"/>
              <a:gd name="connsiteX335" fmla="*/ 5648691 w 9595474"/>
              <a:gd name="connsiteY335" fmla="*/ 3998914 h 6858001"/>
              <a:gd name="connsiteX336" fmla="*/ 5648100 w 9595474"/>
              <a:gd name="connsiteY336" fmla="*/ 4004946 h 6858001"/>
              <a:gd name="connsiteX337" fmla="*/ 5647213 w 9595474"/>
              <a:gd name="connsiteY337" fmla="*/ 4010661 h 6858001"/>
              <a:gd name="connsiteX338" fmla="*/ 5645735 w 9595474"/>
              <a:gd name="connsiteY338" fmla="*/ 4016376 h 6858001"/>
              <a:gd name="connsiteX339" fmla="*/ 5644257 w 9595474"/>
              <a:gd name="connsiteY339" fmla="*/ 4022726 h 6858001"/>
              <a:gd name="connsiteX340" fmla="*/ 5642484 w 9595474"/>
              <a:gd name="connsiteY340" fmla="*/ 4028441 h 6858001"/>
              <a:gd name="connsiteX341" fmla="*/ 5640415 w 9595474"/>
              <a:gd name="connsiteY341" fmla="*/ 4033839 h 6858001"/>
              <a:gd name="connsiteX342" fmla="*/ 5638050 w 9595474"/>
              <a:gd name="connsiteY342" fmla="*/ 4039554 h 6858001"/>
              <a:gd name="connsiteX343" fmla="*/ 5635094 w 9595474"/>
              <a:gd name="connsiteY343" fmla="*/ 4044951 h 6858001"/>
              <a:gd name="connsiteX344" fmla="*/ 5632139 w 9595474"/>
              <a:gd name="connsiteY344" fmla="*/ 4050349 h 6858001"/>
              <a:gd name="connsiteX345" fmla="*/ 5628888 w 9595474"/>
              <a:gd name="connsiteY345" fmla="*/ 4055746 h 6858001"/>
              <a:gd name="connsiteX346" fmla="*/ 5625341 w 9595474"/>
              <a:gd name="connsiteY346" fmla="*/ 4060826 h 6858001"/>
              <a:gd name="connsiteX347" fmla="*/ 5621498 w 9595474"/>
              <a:gd name="connsiteY347" fmla="*/ 4065589 h 6858001"/>
              <a:gd name="connsiteX348" fmla="*/ 5617360 w 9595474"/>
              <a:gd name="connsiteY348" fmla="*/ 4070351 h 6858001"/>
              <a:gd name="connsiteX349" fmla="*/ 5612631 w 9595474"/>
              <a:gd name="connsiteY349" fmla="*/ 4075114 h 6858001"/>
              <a:gd name="connsiteX350" fmla="*/ 5608198 w 9595474"/>
              <a:gd name="connsiteY350" fmla="*/ 4079876 h 6858001"/>
              <a:gd name="connsiteX351" fmla="*/ 5603468 w 9595474"/>
              <a:gd name="connsiteY351" fmla="*/ 4083686 h 6858001"/>
              <a:gd name="connsiteX352" fmla="*/ 5598443 w 9595474"/>
              <a:gd name="connsiteY352" fmla="*/ 4087496 h 6858001"/>
              <a:gd name="connsiteX353" fmla="*/ 5593419 w 9595474"/>
              <a:gd name="connsiteY353" fmla="*/ 4091306 h 6858001"/>
              <a:gd name="connsiteX354" fmla="*/ 5588098 w 9595474"/>
              <a:gd name="connsiteY354" fmla="*/ 4094481 h 6858001"/>
              <a:gd name="connsiteX355" fmla="*/ 5582482 w 9595474"/>
              <a:gd name="connsiteY355" fmla="*/ 4097339 h 6858001"/>
              <a:gd name="connsiteX356" fmla="*/ 5577162 w 9595474"/>
              <a:gd name="connsiteY356" fmla="*/ 4100196 h 6858001"/>
              <a:gd name="connsiteX357" fmla="*/ 5571842 w 9595474"/>
              <a:gd name="connsiteY357" fmla="*/ 4102419 h 6858001"/>
              <a:gd name="connsiteX358" fmla="*/ 5565931 w 9595474"/>
              <a:gd name="connsiteY358" fmla="*/ 4104641 h 6858001"/>
              <a:gd name="connsiteX359" fmla="*/ 5560315 w 9595474"/>
              <a:gd name="connsiteY359" fmla="*/ 4106546 h 6858001"/>
              <a:gd name="connsiteX360" fmla="*/ 5554699 w 9595474"/>
              <a:gd name="connsiteY360" fmla="*/ 4108134 h 6858001"/>
              <a:gd name="connsiteX361" fmla="*/ 5548492 w 9595474"/>
              <a:gd name="connsiteY361" fmla="*/ 4109404 h 6858001"/>
              <a:gd name="connsiteX362" fmla="*/ 5542580 w 9595474"/>
              <a:gd name="connsiteY362" fmla="*/ 4110356 h 6858001"/>
              <a:gd name="connsiteX363" fmla="*/ 5536669 w 9595474"/>
              <a:gd name="connsiteY363" fmla="*/ 4110991 h 6858001"/>
              <a:gd name="connsiteX364" fmla="*/ 5530758 w 9595474"/>
              <a:gd name="connsiteY364" fmla="*/ 4111309 h 6858001"/>
              <a:gd name="connsiteX365" fmla="*/ 5524846 w 9595474"/>
              <a:gd name="connsiteY365" fmla="*/ 4111626 h 6858001"/>
              <a:gd name="connsiteX366" fmla="*/ 5518639 w 9595474"/>
              <a:gd name="connsiteY366" fmla="*/ 4111309 h 6858001"/>
              <a:gd name="connsiteX367" fmla="*/ 5513023 w 9595474"/>
              <a:gd name="connsiteY367" fmla="*/ 4110991 h 6858001"/>
              <a:gd name="connsiteX368" fmla="*/ 5506816 w 9595474"/>
              <a:gd name="connsiteY368" fmla="*/ 4110356 h 6858001"/>
              <a:gd name="connsiteX369" fmla="*/ 5501200 w 9595474"/>
              <a:gd name="connsiteY369" fmla="*/ 4109404 h 6858001"/>
              <a:gd name="connsiteX370" fmla="*/ 5494993 w 9595474"/>
              <a:gd name="connsiteY370" fmla="*/ 4108134 h 6858001"/>
              <a:gd name="connsiteX371" fmla="*/ 5489081 w 9595474"/>
              <a:gd name="connsiteY371" fmla="*/ 4106546 h 6858001"/>
              <a:gd name="connsiteX372" fmla="*/ 5483466 w 9595474"/>
              <a:gd name="connsiteY372" fmla="*/ 4104641 h 6858001"/>
              <a:gd name="connsiteX373" fmla="*/ 5477850 w 9595474"/>
              <a:gd name="connsiteY373" fmla="*/ 4102419 h 6858001"/>
              <a:gd name="connsiteX374" fmla="*/ 5472234 w 9595474"/>
              <a:gd name="connsiteY374" fmla="*/ 4100196 h 6858001"/>
              <a:gd name="connsiteX375" fmla="*/ 5466913 w 9595474"/>
              <a:gd name="connsiteY375" fmla="*/ 4097339 h 6858001"/>
              <a:gd name="connsiteX376" fmla="*/ 5461593 w 9595474"/>
              <a:gd name="connsiteY376" fmla="*/ 4094481 h 6858001"/>
              <a:gd name="connsiteX377" fmla="*/ 5456273 w 9595474"/>
              <a:gd name="connsiteY377" fmla="*/ 4091306 h 6858001"/>
              <a:gd name="connsiteX378" fmla="*/ 5451248 w 9595474"/>
              <a:gd name="connsiteY378" fmla="*/ 4087496 h 6858001"/>
              <a:gd name="connsiteX379" fmla="*/ 5446223 w 9595474"/>
              <a:gd name="connsiteY379" fmla="*/ 4083686 h 6858001"/>
              <a:gd name="connsiteX380" fmla="*/ 5441495 w 9595474"/>
              <a:gd name="connsiteY380" fmla="*/ 4079876 h 6858001"/>
              <a:gd name="connsiteX381" fmla="*/ 5436765 w 9595474"/>
              <a:gd name="connsiteY381" fmla="*/ 4075114 h 6858001"/>
              <a:gd name="connsiteX382" fmla="*/ 5322379 w 9595474"/>
              <a:gd name="connsiteY382" fmla="*/ 3960814 h 6858001"/>
              <a:gd name="connsiteX383" fmla="*/ 5317945 w 9595474"/>
              <a:gd name="connsiteY383" fmla="*/ 3956369 h 6858001"/>
              <a:gd name="connsiteX384" fmla="*/ 5312921 w 9595474"/>
              <a:gd name="connsiteY384" fmla="*/ 3952241 h 6858001"/>
              <a:gd name="connsiteX385" fmla="*/ 5307896 w 9595474"/>
              <a:gd name="connsiteY385" fmla="*/ 3948749 h 6858001"/>
              <a:gd name="connsiteX386" fmla="*/ 5302871 w 9595474"/>
              <a:gd name="connsiteY386" fmla="*/ 3944939 h 6858001"/>
              <a:gd name="connsiteX387" fmla="*/ 5297255 w 9595474"/>
              <a:gd name="connsiteY387" fmla="*/ 3941764 h 6858001"/>
              <a:gd name="connsiteX388" fmla="*/ 5292230 w 9595474"/>
              <a:gd name="connsiteY388" fmla="*/ 3938589 h 6858001"/>
              <a:gd name="connsiteX389" fmla="*/ 5286615 w 9595474"/>
              <a:gd name="connsiteY389" fmla="*/ 3936049 h 6858001"/>
              <a:gd name="connsiteX390" fmla="*/ 5281294 w 9595474"/>
              <a:gd name="connsiteY390" fmla="*/ 3933509 h 6858001"/>
              <a:gd name="connsiteX391" fmla="*/ 5275383 w 9595474"/>
              <a:gd name="connsiteY391" fmla="*/ 3931286 h 6858001"/>
              <a:gd name="connsiteX392" fmla="*/ 5269767 w 9595474"/>
              <a:gd name="connsiteY392" fmla="*/ 3929699 h 6858001"/>
              <a:gd name="connsiteX393" fmla="*/ 5263855 w 9595474"/>
              <a:gd name="connsiteY393" fmla="*/ 3927794 h 6858001"/>
              <a:gd name="connsiteX394" fmla="*/ 5257944 w 9595474"/>
              <a:gd name="connsiteY394" fmla="*/ 3926841 h 6858001"/>
              <a:gd name="connsiteX395" fmla="*/ 5252033 w 9595474"/>
              <a:gd name="connsiteY395" fmla="*/ 3925571 h 6858001"/>
              <a:gd name="connsiteX396" fmla="*/ 5246121 w 9595474"/>
              <a:gd name="connsiteY396" fmla="*/ 3924936 h 6858001"/>
              <a:gd name="connsiteX397" fmla="*/ 5240210 w 9595474"/>
              <a:gd name="connsiteY397" fmla="*/ 3924619 h 6858001"/>
              <a:gd name="connsiteX398" fmla="*/ 5234298 w 9595474"/>
              <a:gd name="connsiteY398" fmla="*/ 3924619 h 6858001"/>
              <a:gd name="connsiteX399" fmla="*/ 5228091 w 9595474"/>
              <a:gd name="connsiteY399" fmla="*/ 3924619 h 6858001"/>
              <a:gd name="connsiteX400" fmla="*/ 5222180 w 9595474"/>
              <a:gd name="connsiteY400" fmla="*/ 3924936 h 6858001"/>
              <a:gd name="connsiteX401" fmla="*/ 5216268 w 9595474"/>
              <a:gd name="connsiteY401" fmla="*/ 3925571 h 6858001"/>
              <a:gd name="connsiteX402" fmla="*/ 5210357 w 9595474"/>
              <a:gd name="connsiteY402" fmla="*/ 3926841 h 6858001"/>
              <a:gd name="connsiteX403" fmla="*/ 5204741 w 9595474"/>
              <a:gd name="connsiteY403" fmla="*/ 3927794 h 6858001"/>
              <a:gd name="connsiteX404" fmla="*/ 5198534 w 9595474"/>
              <a:gd name="connsiteY404" fmla="*/ 3929699 h 6858001"/>
              <a:gd name="connsiteX405" fmla="*/ 5192918 w 9595474"/>
              <a:gd name="connsiteY405" fmla="*/ 3931286 h 6858001"/>
              <a:gd name="connsiteX406" fmla="*/ 5187598 w 9595474"/>
              <a:gd name="connsiteY406" fmla="*/ 3933509 h 6858001"/>
              <a:gd name="connsiteX407" fmla="*/ 5181686 w 9595474"/>
              <a:gd name="connsiteY407" fmla="*/ 3936049 h 6858001"/>
              <a:gd name="connsiteX408" fmla="*/ 5176366 w 9595474"/>
              <a:gd name="connsiteY408" fmla="*/ 3938589 h 6858001"/>
              <a:gd name="connsiteX409" fmla="*/ 5171046 w 9595474"/>
              <a:gd name="connsiteY409" fmla="*/ 3941764 h 6858001"/>
              <a:gd name="connsiteX410" fmla="*/ 5165430 w 9595474"/>
              <a:gd name="connsiteY410" fmla="*/ 3944939 h 6858001"/>
              <a:gd name="connsiteX411" fmla="*/ 5160405 w 9595474"/>
              <a:gd name="connsiteY411" fmla="*/ 3948749 h 6858001"/>
              <a:gd name="connsiteX412" fmla="*/ 5155380 w 9595474"/>
              <a:gd name="connsiteY412" fmla="*/ 3952241 h 6858001"/>
              <a:gd name="connsiteX413" fmla="*/ 5150947 w 9595474"/>
              <a:gd name="connsiteY413" fmla="*/ 3956369 h 6858001"/>
              <a:gd name="connsiteX414" fmla="*/ 5146218 w 9595474"/>
              <a:gd name="connsiteY414" fmla="*/ 3960814 h 6858001"/>
              <a:gd name="connsiteX415" fmla="*/ 5141488 w 9595474"/>
              <a:gd name="connsiteY415" fmla="*/ 3965576 h 6858001"/>
              <a:gd name="connsiteX416" fmla="*/ 5137646 w 9595474"/>
              <a:gd name="connsiteY416" fmla="*/ 3970656 h 6858001"/>
              <a:gd name="connsiteX417" fmla="*/ 5133508 w 9595474"/>
              <a:gd name="connsiteY417" fmla="*/ 3975101 h 6858001"/>
              <a:gd name="connsiteX418" fmla="*/ 5129961 w 9595474"/>
              <a:gd name="connsiteY418" fmla="*/ 3980499 h 6858001"/>
              <a:gd name="connsiteX419" fmla="*/ 5126710 w 9595474"/>
              <a:gd name="connsiteY419" fmla="*/ 3985579 h 6858001"/>
              <a:gd name="connsiteX420" fmla="*/ 5123754 w 9595474"/>
              <a:gd name="connsiteY420" fmla="*/ 3990976 h 6858001"/>
              <a:gd name="connsiteX421" fmla="*/ 5121094 w 9595474"/>
              <a:gd name="connsiteY421" fmla="*/ 3996374 h 6858001"/>
              <a:gd name="connsiteX422" fmla="*/ 5118729 w 9595474"/>
              <a:gd name="connsiteY422" fmla="*/ 4002089 h 6858001"/>
              <a:gd name="connsiteX423" fmla="*/ 5116660 w 9595474"/>
              <a:gd name="connsiteY423" fmla="*/ 4007804 h 6858001"/>
              <a:gd name="connsiteX424" fmla="*/ 5114591 w 9595474"/>
              <a:gd name="connsiteY424" fmla="*/ 4013519 h 6858001"/>
              <a:gd name="connsiteX425" fmla="*/ 5113113 w 9595474"/>
              <a:gd name="connsiteY425" fmla="*/ 4019234 h 6858001"/>
              <a:gd name="connsiteX426" fmla="*/ 5111636 w 9595474"/>
              <a:gd name="connsiteY426" fmla="*/ 4025266 h 6858001"/>
              <a:gd name="connsiteX427" fmla="*/ 5111044 w 9595474"/>
              <a:gd name="connsiteY427" fmla="*/ 4031299 h 6858001"/>
              <a:gd name="connsiteX428" fmla="*/ 5110158 w 9595474"/>
              <a:gd name="connsiteY428" fmla="*/ 4037014 h 6858001"/>
              <a:gd name="connsiteX429" fmla="*/ 5109862 w 9595474"/>
              <a:gd name="connsiteY429" fmla="*/ 4043046 h 6858001"/>
              <a:gd name="connsiteX430" fmla="*/ 5109567 w 9595474"/>
              <a:gd name="connsiteY430" fmla="*/ 4049079 h 6858001"/>
              <a:gd name="connsiteX431" fmla="*/ 5109862 w 9595474"/>
              <a:gd name="connsiteY431" fmla="*/ 4055111 h 6858001"/>
              <a:gd name="connsiteX432" fmla="*/ 5110158 w 9595474"/>
              <a:gd name="connsiteY432" fmla="*/ 4061144 h 6858001"/>
              <a:gd name="connsiteX433" fmla="*/ 5111044 w 9595474"/>
              <a:gd name="connsiteY433" fmla="*/ 4066859 h 6858001"/>
              <a:gd name="connsiteX434" fmla="*/ 5111636 w 9595474"/>
              <a:gd name="connsiteY434" fmla="*/ 4072891 h 6858001"/>
              <a:gd name="connsiteX435" fmla="*/ 5113113 w 9595474"/>
              <a:gd name="connsiteY435" fmla="*/ 4078606 h 6858001"/>
              <a:gd name="connsiteX436" fmla="*/ 5114591 w 9595474"/>
              <a:gd name="connsiteY436" fmla="*/ 4084321 h 6858001"/>
              <a:gd name="connsiteX437" fmla="*/ 5116660 w 9595474"/>
              <a:gd name="connsiteY437" fmla="*/ 4090036 h 6858001"/>
              <a:gd name="connsiteX438" fmla="*/ 5118729 w 9595474"/>
              <a:gd name="connsiteY438" fmla="*/ 4095751 h 6858001"/>
              <a:gd name="connsiteX439" fmla="*/ 5121094 w 9595474"/>
              <a:gd name="connsiteY439" fmla="*/ 4101784 h 6858001"/>
              <a:gd name="connsiteX440" fmla="*/ 5123754 w 9595474"/>
              <a:gd name="connsiteY440" fmla="*/ 4107181 h 6858001"/>
              <a:gd name="connsiteX441" fmla="*/ 5126710 w 9595474"/>
              <a:gd name="connsiteY441" fmla="*/ 4112579 h 6858001"/>
              <a:gd name="connsiteX442" fmla="*/ 5129961 w 9595474"/>
              <a:gd name="connsiteY442" fmla="*/ 4117976 h 6858001"/>
              <a:gd name="connsiteX443" fmla="*/ 5133508 w 9595474"/>
              <a:gd name="connsiteY443" fmla="*/ 4122739 h 6858001"/>
              <a:gd name="connsiteX444" fmla="*/ 5137646 w 9595474"/>
              <a:gd name="connsiteY444" fmla="*/ 4127819 h 6858001"/>
              <a:gd name="connsiteX445" fmla="*/ 5141488 w 9595474"/>
              <a:gd name="connsiteY445" fmla="*/ 4132581 h 6858001"/>
              <a:gd name="connsiteX446" fmla="*/ 5146218 w 9595474"/>
              <a:gd name="connsiteY446" fmla="*/ 4137344 h 6858001"/>
              <a:gd name="connsiteX447" fmla="*/ 5870075 w 9595474"/>
              <a:gd name="connsiteY447" fmla="*/ 4860926 h 6858001"/>
              <a:gd name="connsiteX448" fmla="*/ 5874509 w 9595474"/>
              <a:gd name="connsiteY448" fmla="*/ 4865689 h 6858001"/>
              <a:gd name="connsiteX449" fmla="*/ 5878646 w 9595474"/>
              <a:gd name="connsiteY449" fmla="*/ 4870769 h 6858001"/>
              <a:gd name="connsiteX450" fmla="*/ 5882489 w 9595474"/>
              <a:gd name="connsiteY450" fmla="*/ 4875849 h 6858001"/>
              <a:gd name="connsiteX451" fmla="*/ 5886036 w 9595474"/>
              <a:gd name="connsiteY451" fmla="*/ 4880929 h 6858001"/>
              <a:gd name="connsiteX452" fmla="*/ 5889287 w 9595474"/>
              <a:gd name="connsiteY452" fmla="*/ 4885691 h 6858001"/>
              <a:gd name="connsiteX453" fmla="*/ 5892243 w 9595474"/>
              <a:gd name="connsiteY453" fmla="*/ 4891089 h 6858001"/>
              <a:gd name="connsiteX454" fmla="*/ 5895199 w 9595474"/>
              <a:gd name="connsiteY454" fmla="*/ 4897121 h 6858001"/>
              <a:gd name="connsiteX455" fmla="*/ 5897268 w 9595474"/>
              <a:gd name="connsiteY455" fmla="*/ 4902519 h 6858001"/>
              <a:gd name="connsiteX456" fmla="*/ 5899336 w 9595474"/>
              <a:gd name="connsiteY456" fmla="*/ 4908234 h 6858001"/>
              <a:gd name="connsiteX457" fmla="*/ 5901701 w 9595474"/>
              <a:gd name="connsiteY457" fmla="*/ 4913949 h 6858001"/>
              <a:gd name="connsiteX458" fmla="*/ 5902883 w 9595474"/>
              <a:gd name="connsiteY458" fmla="*/ 4919664 h 6858001"/>
              <a:gd name="connsiteX459" fmla="*/ 5904066 w 9595474"/>
              <a:gd name="connsiteY459" fmla="*/ 4925696 h 6858001"/>
              <a:gd name="connsiteX460" fmla="*/ 5905248 w 9595474"/>
              <a:gd name="connsiteY460" fmla="*/ 4931411 h 6858001"/>
              <a:gd name="connsiteX461" fmla="*/ 5905840 w 9595474"/>
              <a:gd name="connsiteY461" fmla="*/ 4937444 h 6858001"/>
              <a:gd name="connsiteX462" fmla="*/ 5906135 w 9595474"/>
              <a:gd name="connsiteY462" fmla="*/ 4943476 h 6858001"/>
              <a:gd name="connsiteX463" fmla="*/ 5906726 w 9595474"/>
              <a:gd name="connsiteY463" fmla="*/ 4949509 h 6858001"/>
              <a:gd name="connsiteX464" fmla="*/ 5906135 w 9595474"/>
              <a:gd name="connsiteY464" fmla="*/ 4955224 h 6858001"/>
              <a:gd name="connsiteX465" fmla="*/ 5905840 w 9595474"/>
              <a:gd name="connsiteY465" fmla="*/ 4961256 h 6858001"/>
              <a:gd name="connsiteX466" fmla="*/ 5905248 w 9595474"/>
              <a:gd name="connsiteY466" fmla="*/ 4967289 h 6858001"/>
              <a:gd name="connsiteX467" fmla="*/ 5904066 w 9595474"/>
              <a:gd name="connsiteY467" fmla="*/ 4973004 h 6858001"/>
              <a:gd name="connsiteX468" fmla="*/ 5902883 w 9595474"/>
              <a:gd name="connsiteY468" fmla="*/ 4979036 h 6858001"/>
              <a:gd name="connsiteX469" fmla="*/ 5901701 w 9595474"/>
              <a:gd name="connsiteY469" fmla="*/ 4985069 h 6858001"/>
              <a:gd name="connsiteX470" fmla="*/ 5899336 w 9595474"/>
              <a:gd name="connsiteY470" fmla="*/ 4990784 h 6858001"/>
              <a:gd name="connsiteX471" fmla="*/ 5897268 w 9595474"/>
              <a:gd name="connsiteY471" fmla="*/ 4996181 h 6858001"/>
              <a:gd name="connsiteX472" fmla="*/ 5895199 w 9595474"/>
              <a:gd name="connsiteY472" fmla="*/ 5001896 h 6858001"/>
              <a:gd name="connsiteX473" fmla="*/ 5892243 w 9595474"/>
              <a:gd name="connsiteY473" fmla="*/ 5007294 h 6858001"/>
              <a:gd name="connsiteX474" fmla="*/ 5889287 w 9595474"/>
              <a:gd name="connsiteY474" fmla="*/ 5012691 h 6858001"/>
              <a:gd name="connsiteX475" fmla="*/ 5886036 w 9595474"/>
              <a:gd name="connsiteY475" fmla="*/ 5018089 h 6858001"/>
              <a:gd name="connsiteX476" fmla="*/ 5882489 w 9595474"/>
              <a:gd name="connsiteY476" fmla="*/ 5023169 h 6858001"/>
              <a:gd name="connsiteX477" fmla="*/ 5878646 w 9595474"/>
              <a:gd name="connsiteY477" fmla="*/ 5028249 h 6858001"/>
              <a:gd name="connsiteX478" fmla="*/ 5874509 w 9595474"/>
              <a:gd name="connsiteY478" fmla="*/ 5032694 h 6858001"/>
              <a:gd name="connsiteX479" fmla="*/ 5870075 w 9595474"/>
              <a:gd name="connsiteY479" fmla="*/ 5037456 h 6858001"/>
              <a:gd name="connsiteX480" fmla="*/ 5865346 w 9595474"/>
              <a:gd name="connsiteY480" fmla="*/ 5041901 h 6858001"/>
              <a:gd name="connsiteX481" fmla="*/ 5860617 w 9595474"/>
              <a:gd name="connsiteY481" fmla="*/ 5046029 h 6858001"/>
              <a:gd name="connsiteX482" fmla="*/ 5855592 w 9595474"/>
              <a:gd name="connsiteY482" fmla="*/ 5050156 h 6858001"/>
              <a:gd name="connsiteX483" fmla="*/ 5850567 w 9595474"/>
              <a:gd name="connsiteY483" fmla="*/ 5053649 h 6858001"/>
              <a:gd name="connsiteX484" fmla="*/ 5845247 w 9595474"/>
              <a:gd name="connsiteY484" fmla="*/ 5056824 h 6858001"/>
              <a:gd name="connsiteX485" fmla="*/ 5839926 w 9595474"/>
              <a:gd name="connsiteY485" fmla="*/ 5059681 h 6858001"/>
              <a:gd name="connsiteX486" fmla="*/ 5834311 w 9595474"/>
              <a:gd name="connsiteY486" fmla="*/ 5062539 h 6858001"/>
              <a:gd name="connsiteX487" fmla="*/ 5828695 w 9595474"/>
              <a:gd name="connsiteY487" fmla="*/ 5064761 h 6858001"/>
              <a:gd name="connsiteX488" fmla="*/ 5823375 w 9595474"/>
              <a:gd name="connsiteY488" fmla="*/ 5066984 h 6858001"/>
              <a:gd name="connsiteX489" fmla="*/ 5817463 w 9595474"/>
              <a:gd name="connsiteY489" fmla="*/ 5069206 h 6858001"/>
              <a:gd name="connsiteX490" fmla="*/ 5811552 w 9595474"/>
              <a:gd name="connsiteY490" fmla="*/ 5070476 h 6858001"/>
              <a:gd name="connsiteX491" fmla="*/ 5805640 w 9595474"/>
              <a:gd name="connsiteY491" fmla="*/ 5071429 h 6858001"/>
              <a:gd name="connsiteX492" fmla="*/ 5800024 w 9595474"/>
              <a:gd name="connsiteY492" fmla="*/ 5072699 h 6858001"/>
              <a:gd name="connsiteX493" fmla="*/ 5793817 w 9595474"/>
              <a:gd name="connsiteY493" fmla="*/ 5073334 h 6858001"/>
              <a:gd name="connsiteX494" fmla="*/ 5787610 w 9595474"/>
              <a:gd name="connsiteY494" fmla="*/ 5073651 h 6858001"/>
              <a:gd name="connsiteX495" fmla="*/ 5781994 w 9595474"/>
              <a:gd name="connsiteY495" fmla="*/ 5073969 h 6858001"/>
              <a:gd name="connsiteX496" fmla="*/ 5775787 w 9595474"/>
              <a:gd name="connsiteY496" fmla="*/ 5073651 h 6858001"/>
              <a:gd name="connsiteX497" fmla="*/ 5770171 w 9595474"/>
              <a:gd name="connsiteY497" fmla="*/ 5073334 h 6858001"/>
              <a:gd name="connsiteX498" fmla="*/ 5763965 w 9595474"/>
              <a:gd name="connsiteY498" fmla="*/ 5072699 h 6858001"/>
              <a:gd name="connsiteX499" fmla="*/ 5758349 w 9595474"/>
              <a:gd name="connsiteY499" fmla="*/ 5071429 h 6858001"/>
              <a:gd name="connsiteX500" fmla="*/ 5752141 w 9595474"/>
              <a:gd name="connsiteY500" fmla="*/ 5070476 h 6858001"/>
              <a:gd name="connsiteX501" fmla="*/ 5746526 w 9595474"/>
              <a:gd name="connsiteY501" fmla="*/ 5069206 h 6858001"/>
              <a:gd name="connsiteX502" fmla="*/ 5740614 w 9595474"/>
              <a:gd name="connsiteY502" fmla="*/ 5066984 h 6858001"/>
              <a:gd name="connsiteX503" fmla="*/ 5734998 w 9595474"/>
              <a:gd name="connsiteY503" fmla="*/ 5064761 h 6858001"/>
              <a:gd name="connsiteX504" fmla="*/ 5729382 w 9595474"/>
              <a:gd name="connsiteY504" fmla="*/ 5062539 h 6858001"/>
              <a:gd name="connsiteX505" fmla="*/ 5723767 w 9595474"/>
              <a:gd name="connsiteY505" fmla="*/ 5059681 h 6858001"/>
              <a:gd name="connsiteX506" fmla="*/ 5718446 w 9595474"/>
              <a:gd name="connsiteY506" fmla="*/ 5056824 h 6858001"/>
              <a:gd name="connsiteX507" fmla="*/ 5713421 w 9595474"/>
              <a:gd name="connsiteY507" fmla="*/ 5053649 h 6858001"/>
              <a:gd name="connsiteX508" fmla="*/ 5708396 w 9595474"/>
              <a:gd name="connsiteY508" fmla="*/ 5050156 h 6858001"/>
              <a:gd name="connsiteX509" fmla="*/ 5703372 w 9595474"/>
              <a:gd name="connsiteY509" fmla="*/ 5046029 h 6858001"/>
              <a:gd name="connsiteX510" fmla="*/ 5698347 w 9595474"/>
              <a:gd name="connsiteY510" fmla="*/ 5041901 h 6858001"/>
              <a:gd name="connsiteX511" fmla="*/ 5693618 w 9595474"/>
              <a:gd name="connsiteY511" fmla="*/ 5037456 h 6858001"/>
              <a:gd name="connsiteX512" fmla="*/ 5598148 w 9595474"/>
              <a:gd name="connsiteY512" fmla="*/ 4941889 h 6858001"/>
              <a:gd name="connsiteX513" fmla="*/ 5490560 w 9595474"/>
              <a:gd name="connsiteY513" fmla="*/ 4834574 h 6858001"/>
              <a:gd name="connsiteX514" fmla="*/ 5485830 w 9595474"/>
              <a:gd name="connsiteY514" fmla="*/ 4830129 h 6858001"/>
              <a:gd name="connsiteX515" fmla="*/ 5481397 w 9595474"/>
              <a:gd name="connsiteY515" fmla="*/ 4826001 h 6858001"/>
              <a:gd name="connsiteX516" fmla="*/ 5476372 w 9595474"/>
              <a:gd name="connsiteY516" fmla="*/ 4821874 h 6858001"/>
              <a:gd name="connsiteX517" fmla="*/ 5471348 w 9595474"/>
              <a:gd name="connsiteY517" fmla="*/ 4818381 h 6858001"/>
              <a:gd name="connsiteX518" fmla="*/ 5465732 w 9595474"/>
              <a:gd name="connsiteY518" fmla="*/ 4815206 h 6858001"/>
              <a:gd name="connsiteX519" fmla="*/ 5460411 w 9595474"/>
              <a:gd name="connsiteY519" fmla="*/ 4812349 h 6858001"/>
              <a:gd name="connsiteX520" fmla="*/ 5455091 w 9595474"/>
              <a:gd name="connsiteY520" fmla="*/ 4809174 h 6858001"/>
              <a:gd name="connsiteX521" fmla="*/ 5449475 w 9595474"/>
              <a:gd name="connsiteY521" fmla="*/ 4807269 h 6858001"/>
              <a:gd name="connsiteX522" fmla="*/ 5443563 w 9595474"/>
              <a:gd name="connsiteY522" fmla="*/ 4805046 h 6858001"/>
              <a:gd name="connsiteX523" fmla="*/ 5437948 w 9595474"/>
              <a:gd name="connsiteY523" fmla="*/ 4802824 h 6858001"/>
              <a:gd name="connsiteX524" fmla="*/ 5432036 w 9595474"/>
              <a:gd name="connsiteY524" fmla="*/ 4801554 h 6858001"/>
              <a:gd name="connsiteX525" fmla="*/ 5426420 w 9595474"/>
              <a:gd name="connsiteY525" fmla="*/ 4800284 h 6858001"/>
              <a:gd name="connsiteX526" fmla="*/ 5420509 w 9595474"/>
              <a:gd name="connsiteY526" fmla="*/ 4799331 h 6858001"/>
              <a:gd name="connsiteX527" fmla="*/ 5414597 w 9595474"/>
              <a:gd name="connsiteY527" fmla="*/ 4798696 h 6858001"/>
              <a:gd name="connsiteX528" fmla="*/ 5408391 w 9595474"/>
              <a:gd name="connsiteY528" fmla="*/ 4798061 h 6858001"/>
              <a:gd name="connsiteX529" fmla="*/ 5402775 w 9595474"/>
              <a:gd name="connsiteY529" fmla="*/ 4797744 h 6858001"/>
              <a:gd name="connsiteX530" fmla="*/ 5396568 w 9595474"/>
              <a:gd name="connsiteY530" fmla="*/ 4798061 h 6858001"/>
              <a:gd name="connsiteX531" fmla="*/ 5390361 w 9595474"/>
              <a:gd name="connsiteY531" fmla="*/ 4798696 h 6858001"/>
              <a:gd name="connsiteX532" fmla="*/ 5384745 w 9595474"/>
              <a:gd name="connsiteY532" fmla="*/ 4799331 h 6858001"/>
              <a:gd name="connsiteX533" fmla="*/ 5378538 w 9595474"/>
              <a:gd name="connsiteY533" fmla="*/ 4800284 h 6858001"/>
              <a:gd name="connsiteX534" fmla="*/ 5372922 w 9595474"/>
              <a:gd name="connsiteY534" fmla="*/ 4801554 h 6858001"/>
              <a:gd name="connsiteX535" fmla="*/ 5367010 w 9595474"/>
              <a:gd name="connsiteY535" fmla="*/ 4802824 h 6858001"/>
              <a:gd name="connsiteX536" fmla="*/ 5361394 w 9595474"/>
              <a:gd name="connsiteY536" fmla="*/ 4805046 h 6858001"/>
              <a:gd name="connsiteX537" fmla="*/ 5355483 w 9595474"/>
              <a:gd name="connsiteY537" fmla="*/ 4807269 h 6858001"/>
              <a:gd name="connsiteX538" fmla="*/ 5350163 w 9595474"/>
              <a:gd name="connsiteY538" fmla="*/ 4809174 h 6858001"/>
              <a:gd name="connsiteX539" fmla="*/ 5344547 w 9595474"/>
              <a:gd name="connsiteY539" fmla="*/ 4812349 h 6858001"/>
              <a:gd name="connsiteX540" fmla="*/ 5338931 w 9595474"/>
              <a:gd name="connsiteY540" fmla="*/ 4815206 h 6858001"/>
              <a:gd name="connsiteX541" fmla="*/ 5333906 w 9595474"/>
              <a:gd name="connsiteY541" fmla="*/ 4818381 h 6858001"/>
              <a:gd name="connsiteX542" fmla="*/ 5328881 w 9595474"/>
              <a:gd name="connsiteY542" fmla="*/ 4821874 h 6858001"/>
              <a:gd name="connsiteX543" fmla="*/ 5323857 w 9595474"/>
              <a:gd name="connsiteY543" fmla="*/ 4826001 h 6858001"/>
              <a:gd name="connsiteX544" fmla="*/ 5318832 w 9595474"/>
              <a:gd name="connsiteY544" fmla="*/ 4830129 h 6858001"/>
              <a:gd name="connsiteX545" fmla="*/ 5314398 w 9595474"/>
              <a:gd name="connsiteY545" fmla="*/ 4834574 h 6858001"/>
              <a:gd name="connsiteX546" fmla="*/ 5307305 w 9595474"/>
              <a:gd name="connsiteY546" fmla="*/ 4841876 h 6858001"/>
              <a:gd name="connsiteX547" fmla="*/ 5301393 w 9595474"/>
              <a:gd name="connsiteY547" fmla="*/ 4849814 h 6858001"/>
              <a:gd name="connsiteX548" fmla="*/ 5295482 w 9595474"/>
              <a:gd name="connsiteY548" fmla="*/ 4858069 h 6858001"/>
              <a:gd name="connsiteX549" fmla="*/ 5291048 w 9595474"/>
              <a:gd name="connsiteY549" fmla="*/ 4867276 h 6858001"/>
              <a:gd name="connsiteX550" fmla="*/ 5286910 w 9595474"/>
              <a:gd name="connsiteY550" fmla="*/ 4875849 h 6858001"/>
              <a:gd name="connsiteX551" fmla="*/ 5283659 w 9595474"/>
              <a:gd name="connsiteY551" fmla="*/ 4885056 h 6858001"/>
              <a:gd name="connsiteX552" fmla="*/ 5281294 w 9595474"/>
              <a:gd name="connsiteY552" fmla="*/ 4894581 h 6858001"/>
              <a:gd name="connsiteX553" fmla="*/ 5279521 w 9595474"/>
              <a:gd name="connsiteY553" fmla="*/ 4903789 h 6858001"/>
              <a:gd name="connsiteX554" fmla="*/ 5278339 w 9595474"/>
              <a:gd name="connsiteY554" fmla="*/ 4913631 h 6858001"/>
              <a:gd name="connsiteX555" fmla="*/ 5278339 w 9595474"/>
              <a:gd name="connsiteY555" fmla="*/ 4923156 h 6858001"/>
              <a:gd name="connsiteX556" fmla="*/ 5278634 w 9595474"/>
              <a:gd name="connsiteY556" fmla="*/ 4932999 h 6858001"/>
              <a:gd name="connsiteX557" fmla="*/ 5279816 w 9595474"/>
              <a:gd name="connsiteY557" fmla="*/ 4942206 h 6858001"/>
              <a:gd name="connsiteX558" fmla="*/ 5281885 w 9595474"/>
              <a:gd name="connsiteY558" fmla="*/ 4952049 h 6858001"/>
              <a:gd name="connsiteX559" fmla="*/ 5284546 w 9595474"/>
              <a:gd name="connsiteY559" fmla="*/ 4960939 h 6858001"/>
              <a:gd name="connsiteX560" fmla="*/ 5288092 w 9595474"/>
              <a:gd name="connsiteY560" fmla="*/ 4970146 h 6858001"/>
              <a:gd name="connsiteX561" fmla="*/ 5291935 w 9595474"/>
              <a:gd name="connsiteY561" fmla="*/ 4979354 h 6858001"/>
              <a:gd name="connsiteX562" fmla="*/ 5583665 w 9595474"/>
              <a:gd name="connsiteY562" fmla="*/ 5270501 h 6858001"/>
              <a:gd name="connsiteX563" fmla="*/ 5588098 w 9595474"/>
              <a:gd name="connsiteY563" fmla="*/ 5275264 h 6858001"/>
              <a:gd name="connsiteX564" fmla="*/ 5592237 w 9595474"/>
              <a:gd name="connsiteY564" fmla="*/ 5280344 h 6858001"/>
              <a:gd name="connsiteX565" fmla="*/ 5595784 w 9595474"/>
              <a:gd name="connsiteY565" fmla="*/ 5284789 h 6858001"/>
              <a:gd name="connsiteX566" fmla="*/ 5599626 w 9595474"/>
              <a:gd name="connsiteY566" fmla="*/ 5290186 h 6858001"/>
              <a:gd name="connsiteX567" fmla="*/ 5602582 w 9595474"/>
              <a:gd name="connsiteY567" fmla="*/ 5295266 h 6858001"/>
              <a:gd name="connsiteX568" fmla="*/ 5605833 w 9595474"/>
              <a:gd name="connsiteY568" fmla="*/ 5300664 h 6858001"/>
              <a:gd name="connsiteX569" fmla="*/ 5608493 w 9595474"/>
              <a:gd name="connsiteY569" fmla="*/ 5306061 h 6858001"/>
              <a:gd name="connsiteX570" fmla="*/ 5610857 w 9595474"/>
              <a:gd name="connsiteY570" fmla="*/ 5311776 h 6858001"/>
              <a:gd name="connsiteX571" fmla="*/ 5613222 w 9595474"/>
              <a:gd name="connsiteY571" fmla="*/ 5317491 h 6858001"/>
              <a:gd name="connsiteX572" fmla="*/ 5614996 w 9595474"/>
              <a:gd name="connsiteY572" fmla="*/ 5323524 h 6858001"/>
              <a:gd name="connsiteX573" fmla="*/ 5616474 w 9595474"/>
              <a:gd name="connsiteY573" fmla="*/ 5329239 h 6858001"/>
              <a:gd name="connsiteX574" fmla="*/ 5617656 w 9595474"/>
              <a:gd name="connsiteY574" fmla="*/ 5334954 h 6858001"/>
              <a:gd name="connsiteX575" fmla="*/ 5618838 w 9595474"/>
              <a:gd name="connsiteY575" fmla="*/ 5340986 h 6858001"/>
              <a:gd name="connsiteX576" fmla="*/ 5619725 w 9595474"/>
              <a:gd name="connsiteY576" fmla="*/ 5346701 h 6858001"/>
              <a:gd name="connsiteX577" fmla="*/ 5620021 w 9595474"/>
              <a:gd name="connsiteY577" fmla="*/ 5352734 h 6858001"/>
              <a:gd name="connsiteX578" fmla="*/ 5620021 w 9595474"/>
              <a:gd name="connsiteY578" fmla="*/ 5359084 h 6858001"/>
              <a:gd name="connsiteX579" fmla="*/ 5620021 w 9595474"/>
              <a:gd name="connsiteY579" fmla="*/ 5364799 h 6858001"/>
              <a:gd name="connsiteX580" fmla="*/ 5619725 w 9595474"/>
              <a:gd name="connsiteY580" fmla="*/ 5370831 h 6858001"/>
              <a:gd name="connsiteX581" fmla="*/ 5618838 w 9595474"/>
              <a:gd name="connsiteY581" fmla="*/ 5376546 h 6858001"/>
              <a:gd name="connsiteX582" fmla="*/ 5617656 w 9595474"/>
              <a:gd name="connsiteY582" fmla="*/ 5382579 h 6858001"/>
              <a:gd name="connsiteX583" fmla="*/ 5616474 w 9595474"/>
              <a:gd name="connsiteY583" fmla="*/ 5388294 h 6858001"/>
              <a:gd name="connsiteX584" fmla="*/ 5614996 w 9595474"/>
              <a:gd name="connsiteY584" fmla="*/ 5394009 h 6858001"/>
              <a:gd name="connsiteX585" fmla="*/ 5613222 w 9595474"/>
              <a:gd name="connsiteY585" fmla="*/ 5400041 h 6858001"/>
              <a:gd name="connsiteX586" fmla="*/ 5610857 w 9595474"/>
              <a:gd name="connsiteY586" fmla="*/ 5405756 h 6858001"/>
              <a:gd name="connsiteX587" fmla="*/ 5608493 w 9595474"/>
              <a:gd name="connsiteY587" fmla="*/ 5411471 h 6858001"/>
              <a:gd name="connsiteX588" fmla="*/ 5605833 w 9595474"/>
              <a:gd name="connsiteY588" fmla="*/ 5416869 h 6858001"/>
              <a:gd name="connsiteX589" fmla="*/ 5602582 w 9595474"/>
              <a:gd name="connsiteY589" fmla="*/ 5422266 h 6858001"/>
              <a:gd name="connsiteX590" fmla="*/ 5599626 w 9595474"/>
              <a:gd name="connsiteY590" fmla="*/ 5427664 h 6858001"/>
              <a:gd name="connsiteX591" fmla="*/ 5595784 w 9595474"/>
              <a:gd name="connsiteY591" fmla="*/ 5432744 h 6858001"/>
              <a:gd name="connsiteX592" fmla="*/ 5592237 w 9595474"/>
              <a:gd name="connsiteY592" fmla="*/ 5437506 h 6858001"/>
              <a:gd name="connsiteX593" fmla="*/ 5588098 w 9595474"/>
              <a:gd name="connsiteY593" fmla="*/ 5442269 h 6858001"/>
              <a:gd name="connsiteX594" fmla="*/ 5583665 w 9595474"/>
              <a:gd name="connsiteY594" fmla="*/ 5447031 h 6858001"/>
              <a:gd name="connsiteX595" fmla="*/ 5578936 w 9595474"/>
              <a:gd name="connsiteY595" fmla="*/ 5451159 h 6858001"/>
              <a:gd name="connsiteX596" fmla="*/ 5573911 w 9595474"/>
              <a:gd name="connsiteY596" fmla="*/ 5455604 h 6858001"/>
              <a:gd name="connsiteX597" fmla="*/ 5569182 w 9595474"/>
              <a:gd name="connsiteY597" fmla="*/ 5459096 h 6858001"/>
              <a:gd name="connsiteX598" fmla="*/ 5563862 w 9595474"/>
              <a:gd name="connsiteY598" fmla="*/ 5462906 h 6858001"/>
              <a:gd name="connsiteX599" fmla="*/ 5558837 w 9595474"/>
              <a:gd name="connsiteY599" fmla="*/ 5466081 h 6858001"/>
              <a:gd name="connsiteX600" fmla="*/ 5553517 w 9595474"/>
              <a:gd name="connsiteY600" fmla="*/ 5469256 h 6858001"/>
              <a:gd name="connsiteX601" fmla="*/ 5548196 w 9595474"/>
              <a:gd name="connsiteY601" fmla="*/ 5471796 h 6858001"/>
              <a:gd name="connsiteX602" fmla="*/ 5542285 w 9595474"/>
              <a:gd name="connsiteY602" fmla="*/ 5474336 h 6858001"/>
              <a:gd name="connsiteX603" fmla="*/ 5536964 w 9595474"/>
              <a:gd name="connsiteY603" fmla="*/ 5476559 h 6858001"/>
              <a:gd name="connsiteX604" fmla="*/ 5531348 w 9595474"/>
              <a:gd name="connsiteY604" fmla="*/ 5478146 h 6858001"/>
              <a:gd name="connsiteX605" fmla="*/ 5525437 w 9595474"/>
              <a:gd name="connsiteY605" fmla="*/ 5479734 h 6858001"/>
              <a:gd name="connsiteX606" fmla="*/ 5519230 w 9595474"/>
              <a:gd name="connsiteY606" fmla="*/ 5481004 h 6858001"/>
              <a:gd name="connsiteX607" fmla="*/ 5513614 w 9595474"/>
              <a:gd name="connsiteY607" fmla="*/ 5482274 h 6858001"/>
              <a:gd name="connsiteX608" fmla="*/ 5507999 w 9595474"/>
              <a:gd name="connsiteY608" fmla="*/ 5482909 h 6858001"/>
              <a:gd name="connsiteX609" fmla="*/ 5501791 w 9595474"/>
              <a:gd name="connsiteY609" fmla="*/ 5483226 h 6858001"/>
              <a:gd name="connsiteX610" fmla="*/ 5495585 w 9595474"/>
              <a:gd name="connsiteY610" fmla="*/ 5483544 h 6858001"/>
              <a:gd name="connsiteX611" fmla="*/ 6873545 w 9595474"/>
              <a:gd name="connsiteY611" fmla="*/ 6858001 h 6858001"/>
              <a:gd name="connsiteX612" fmla="*/ 9595474 w 9595474"/>
              <a:gd name="connsiteY612" fmla="*/ 6858001 h 6858001"/>
              <a:gd name="connsiteX613" fmla="*/ 9595474 w 9595474"/>
              <a:gd name="connsiteY613" fmla="*/ 1 h 6858001"/>
              <a:gd name="connsiteX614" fmla="*/ 3525498 w 9595474"/>
              <a:gd name="connsiteY614" fmla="*/ 1 h 6858001"/>
              <a:gd name="connsiteX0" fmla="*/ 3525498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  <a:gd name="connsiteX613" fmla="*/ 3525498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xmlns="" id="{7251E51A-1874-4DDE-B93C-74C28365E5B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xmlns="" id="{77525606-DBE0-4F82-B648-F946AD35682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590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387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xmlns="" id="{F600A2E7-554A-49F7-B774-D3EECDD7CD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C4AB493B-5268-4D2C-87A4-208D2D3BE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042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B9D66CB-28A2-41A1-9FAF-86A65BA72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xmlns="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68C89AB9-4689-4928-BE61-60056166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E6F296A3-464B-4D34-A303-3FBD62B7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081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13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136B76-E255-4CC1-84B3-DB7279227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3966" y="0"/>
            <a:ext cx="10293433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F76D887F-C9AB-426A-A5C8-33A941A4AF6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595474" cy="6858000"/>
          </a:xfrm>
          <a:custGeom>
            <a:avLst/>
            <a:gdLst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4155162 w 9595474"/>
              <a:gd name="connsiteY3" fmla="*/ 1229996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3290660 w 9595474"/>
              <a:gd name="connsiteY3" fmla="*/ 372828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620" fmla="*/ 3525497 w 9595474"/>
              <a:gd name="connsiteY620" fmla="*/ 0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3290660 w 9595474"/>
              <a:gd name="connsiteY2" fmla="*/ 372828 h 6858001"/>
              <a:gd name="connsiteX3" fmla="*/ 3525497 w 9595474"/>
              <a:gd name="connsiteY3" fmla="*/ 0 h 6858001"/>
              <a:gd name="connsiteX4" fmla="*/ 2914258 w 9595474"/>
              <a:gd name="connsiteY4" fmla="*/ 0 h 6858001"/>
              <a:gd name="connsiteX5" fmla="*/ 2914259 w 9595474"/>
              <a:gd name="connsiteY5" fmla="*/ 1 h 6858001"/>
              <a:gd name="connsiteX6" fmla="*/ 0 w 9595474"/>
              <a:gd name="connsiteY6" fmla="*/ 1 h 6858001"/>
              <a:gd name="connsiteX7" fmla="*/ 692823 w 9595474"/>
              <a:gd name="connsiteY7" fmla="*/ 691199 h 6858001"/>
              <a:gd name="connsiteX8" fmla="*/ 691345 w 9595474"/>
              <a:gd name="connsiteY8" fmla="*/ 683896 h 6858001"/>
              <a:gd name="connsiteX9" fmla="*/ 690754 w 9595474"/>
              <a:gd name="connsiteY9" fmla="*/ 676276 h 6858001"/>
              <a:gd name="connsiteX10" fmla="*/ 690754 w 9595474"/>
              <a:gd name="connsiteY10" fmla="*/ 669291 h 6858001"/>
              <a:gd name="connsiteX11" fmla="*/ 690754 w 9595474"/>
              <a:gd name="connsiteY11" fmla="*/ 661989 h 6858001"/>
              <a:gd name="connsiteX12" fmla="*/ 691345 w 9595474"/>
              <a:gd name="connsiteY12" fmla="*/ 654369 h 6858001"/>
              <a:gd name="connsiteX13" fmla="*/ 692527 w 9595474"/>
              <a:gd name="connsiteY13" fmla="*/ 647384 h 6858001"/>
              <a:gd name="connsiteX14" fmla="*/ 694005 w 9595474"/>
              <a:gd name="connsiteY14" fmla="*/ 640081 h 6858001"/>
              <a:gd name="connsiteX15" fmla="*/ 695778 w 9595474"/>
              <a:gd name="connsiteY15" fmla="*/ 633096 h 6858001"/>
              <a:gd name="connsiteX16" fmla="*/ 698143 w 9595474"/>
              <a:gd name="connsiteY16" fmla="*/ 625794 h 6858001"/>
              <a:gd name="connsiteX17" fmla="*/ 700803 w 9595474"/>
              <a:gd name="connsiteY17" fmla="*/ 618809 h 6858001"/>
              <a:gd name="connsiteX18" fmla="*/ 704054 w 9595474"/>
              <a:gd name="connsiteY18" fmla="*/ 612141 h 6858001"/>
              <a:gd name="connsiteX19" fmla="*/ 707601 w 9595474"/>
              <a:gd name="connsiteY19" fmla="*/ 605791 h 6858001"/>
              <a:gd name="connsiteX20" fmla="*/ 712035 w 9595474"/>
              <a:gd name="connsiteY20" fmla="*/ 599124 h 6858001"/>
              <a:gd name="connsiteX21" fmla="*/ 716173 w 9595474"/>
              <a:gd name="connsiteY21" fmla="*/ 592774 h 6858001"/>
              <a:gd name="connsiteX22" fmla="*/ 721198 w 9595474"/>
              <a:gd name="connsiteY22" fmla="*/ 587059 h 6858001"/>
              <a:gd name="connsiteX23" fmla="*/ 726518 w 9595474"/>
              <a:gd name="connsiteY23" fmla="*/ 581344 h 6858001"/>
              <a:gd name="connsiteX24" fmla="*/ 731247 w 9595474"/>
              <a:gd name="connsiteY24" fmla="*/ 576899 h 6858001"/>
              <a:gd name="connsiteX25" fmla="*/ 735976 w 9595474"/>
              <a:gd name="connsiteY25" fmla="*/ 572454 h 6858001"/>
              <a:gd name="connsiteX26" fmla="*/ 741001 w 9595474"/>
              <a:gd name="connsiteY26" fmla="*/ 568961 h 6858001"/>
              <a:gd name="connsiteX27" fmla="*/ 746026 w 9595474"/>
              <a:gd name="connsiteY27" fmla="*/ 565469 h 6858001"/>
              <a:gd name="connsiteX28" fmla="*/ 751050 w 9595474"/>
              <a:gd name="connsiteY28" fmla="*/ 562294 h 6858001"/>
              <a:gd name="connsiteX29" fmla="*/ 756371 w 9595474"/>
              <a:gd name="connsiteY29" fmla="*/ 558801 h 6858001"/>
              <a:gd name="connsiteX30" fmla="*/ 761691 w 9595474"/>
              <a:gd name="connsiteY30" fmla="*/ 556579 h 6858001"/>
              <a:gd name="connsiteX31" fmla="*/ 767602 w 9595474"/>
              <a:gd name="connsiteY31" fmla="*/ 554039 h 6858001"/>
              <a:gd name="connsiteX32" fmla="*/ 772923 w 9595474"/>
              <a:gd name="connsiteY32" fmla="*/ 551816 h 6858001"/>
              <a:gd name="connsiteX33" fmla="*/ 778834 w 9595474"/>
              <a:gd name="connsiteY33" fmla="*/ 549911 h 6858001"/>
              <a:gd name="connsiteX34" fmla="*/ 784450 w 9595474"/>
              <a:gd name="connsiteY34" fmla="*/ 548641 h 6858001"/>
              <a:gd name="connsiteX35" fmla="*/ 790066 w 9595474"/>
              <a:gd name="connsiteY35" fmla="*/ 547371 h 6858001"/>
              <a:gd name="connsiteX36" fmla="*/ 795977 w 9595474"/>
              <a:gd name="connsiteY36" fmla="*/ 546419 h 6858001"/>
              <a:gd name="connsiteX37" fmla="*/ 802184 w 9595474"/>
              <a:gd name="connsiteY37" fmla="*/ 545784 h 6858001"/>
              <a:gd name="connsiteX38" fmla="*/ 807800 w 9595474"/>
              <a:gd name="connsiteY38" fmla="*/ 545466 h 6858001"/>
              <a:gd name="connsiteX39" fmla="*/ 814007 w 9595474"/>
              <a:gd name="connsiteY39" fmla="*/ 544831 h 6858001"/>
              <a:gd name="connsiteX40" fmla="*/ 819623 w 9595474"/>
              <a:gd name="connsiteY40" fmla="*/ 545466 h 6858001"/>
              <a:gd name="connsiteX41" fmla="*/ 825830 w 9595474"/>
              <a:gd name="connsiteY41" fmla="*/ 545784 h 6858001"/>
              <a:gd name="connsiteX42" fmla="*/ 831446 w 9595474"/>
              <a:gd name="connsiteY42" fmla="*/ 546419 h 6858001"/>
              <a:gd name="connsiteX43" fmla="*/ 837358 w 9595474"/>
              <a:gd name="connsiteY43" fmla="*/ 547371 h 6858001"/>
              <a:gd name="connsiteX44" fmla="*/ 842974 w 9595474"/>
              <a:gd name="connsiteY44" fmla="*/ 548641 h 6858001"/>
              <a:gd name="connsiteX45" fmla="*/ 848885 w 9595474"/>
              <a:gd name="connsiteY45" fmla="*/ 549911 h 6858001"/>
              <a:gd name="connsiteX46" fmla="*/ 854501 w 9595474"/>
              <a:gd name="connsiteY46" fmla="*/ 551816 h 6858001"/>
              <a:gd name="connsiteX47" fmla="*/ 860117 w 9595474"/>
              <a:gd name="connsiteY47" fmla="*/ 554039 h 6858001"/>
              <a:gd name="connsiteX48" fmla="*/ 865733 w 9595474"/>
              <a:gd name="connsiteY48" fmla="*/ 556579 h 6858001"/>
              <a:gd name="connsiteX49" fmla="*/ 871053 w 9595474"/>
              <a:gd name="connsiteY49" fmla="*/ 558801 h 6858001"/>
              <a:gd name="connsiteX50" fmla="*/ 876373 w 9595474"/>
              <a:gd name="connsiteY50" fmla="*/ 562294 h 6858001"/>
              <a:gd name="connsiteX51" fmla="*/ 881398 w 9595474"/>
              <a:gd name="connsiteY51" fmla="*/ 565469 h 6858001"/>
              <a:gd name="connsiteX52" fmla="*/ 886718 w 9595474"/>
              <a:gd name="connsiteY52" fmla="*/ 568961 h 6858001"/>
              <a:gd name="connsiteX53" fmla="*/ 891447 w 9595474"/>
              <a:gd name="connsiteY53" fmla="*/ 572454 h 6858001"/>
              <a:gd name="connsiteX54" fmla="*/ 896177 w 9595474"/>
              <a:gd name="connsiteY54" fmla="*/ 576899 h 6858001"/>
              <a:gd name="connsiteX55" fmla="*/ 900906 w 9595474"/>
              <a:gd name="connsiteY55" fmla="*/ 581344 h 6858001"/>
              <a:gd name="connsiteX56" fmla="*/ 1431459 w 9595474"/>
              <a:gd name="connsiteY56" fmla="*/ 1111569 h 6858001"/>
              <a:gd name="connsiteX57" fmla="*/ 2394731 w 9595474"/>
              <a:gd name="connsiteY57" fmla="*/ 2074864 h 6858001"/>
              <a:gd name="connsiteX58" fmla="*/ 2399164 w 9595474"/>
              <a:gd name="connsiteY58" fmla="*/ 2079309 h 6858001"/>
              <a:gd name="connsiteX59" fmla="*/ 2404189 w 9595474"/>
              <a:gd name="connsiteY59" fmla="*/ 2083436 h 6858001"/>
              <a:gd name="connsiteX60" fmla="*/ 2408918 w 9595474"/>
              <a:gd name="connsiteY60" fmla="*/ 2087246 h 6858001"/>
              <a:gd name="connsiteX61" fmla="*/ 2413943 w 9595474"/>
              <a:gd name="connsiteY61" fmla="*/ 2090739 h 6858001"/>
              <a:gd name="connsiteX62" fmla="*/ 2419263 w 9595474"/>
              <a:gd name="connsiteY62" fmla="*/ 2093914 h 6858001"/>
              <a:gd name="connsiteX63" fmla="*/ 2424583 w 9595474"/>
              <a:gd name="connsiteY63" fmla="*/ 2096771 h 6858001"/>
              <a:gd name="connsiteX64" fmla="*/ 2430199 w 9595474"/>
              <a:gd name="connsiteY64" fmla="*/ 2099629 h 6858001"/>
              <a:gd name="connsiteX65" fmla="*/ 2435520 w 9595474"/>
              <a:gd name="connsiteY65" fmla="*/ 2101851 h 6858001"/>
              <a:gd name="connsiteX66" fmla="*/ 2441136 w 9595474"/>
              <a:gd name="connsiteY66" fmla="*/ 2104074 h 6858001"/>
              <a:gd name="connsiteX67" fmla="*/ 2447047 w 9595474"/>
              <a:gd name="connsiteY67" fmla="*/ 2105661 h 6858001"/>
              <a:gd name="connsiteX68" fmla="*/ 2452663 w 9595474"/>
              <a:gd name="connsiteY68" fmla="*/ 2107566 h 6858001"/>
              <a:gd name="connsiteX69" fmla="*/ 2458574 w 9595474"/>
              <a:gd name="connsiteY69" fmla="*/ 2108519 h 6858001"/>
              <a:gd name="connsiteX70" fmla="*/ 2464190 w 9595474"/>
              <a:gd name="connsiteY70" fmla="*/ 2109789 h 6858001"/>
              <a:gd name="connsiteX71" fmla="*/ 2469806 w 9595474"/>
              <a:gd name="connsiteY71" fmla="*/ 2110424 h 6858001"/>
              <a:gd name="connsiteX72" fmla="*/ 2476013 w 9595474"/>
              <a:gd name="connsiteY72" fmla="*/ 2110741 h 6858001"/>
              <a:gd name="connsiteX73" fmla="*/ 2481925 w 9595474"/>
              <a:gd name="connsiteY73" fmla="*/ 2111059 h 6858001"/>
              <a:gd name="connsiteX74" fmla="*/ 2487836 w 9595474"/>
              <a:gd name="connsiteY74" fmla="*/ 2110741 h 6858001"/>
              <a:gd name="connsiteX75" fmla="*/ 2493747 w 9595474"/>
              <a:gd name="connsiteY75" fmla="*/ 2110424 h 6858001"/>
              <a:gd name="connsiteX76" fmla="*/ 2499363 w 9595474"/>
              <a:gd name="connsiteY76" fmla="*/ 2109789 h 6858001"/>
              <a:gd name="connsiteX77" fmla="*/ 2505570 w 9595474"/>
              <a:gd name="connsiteY77" fmla="*/ 2108519 h 6858001"/>
              <a:gd name="connsiteX78" fmla="*/ 2511186 w 9595474"/>
              <a:gd name="connsiteY78" fmla="*/ 2107566 h 6858001"/>
              <a:gd name="connsiteX79" fmla="*/ 2517098 w 9595474"/>
              <a:gd name="connsiteY79" fmla="*/ 2105661 h 6858001"/>
              <a:gd name="connsiteX80" fmla="*/ 2522714 w 9595474"/>
              <a:gd name="connsiteY80" fmla="*/ 2104074 h 6858001"/>
              <a:gd name="connsiteX81" fmla="*/ 2528034 w 9595474"/>
              <a:gd name="connsiteY81" fmla="*/ 2101851 h 6858001"/>
              <a:gd name="connsiteX82" fmla="*/ 2533945 w 9595474"/>
              <a:gd name="connsiteY82" fmla="*/ 2099629 h 6858001"/>
              <a:gd name="connsiteX83" fmla="*/ 2539266 w 9595474"/>
              <a:gd name="connsiteY83" fmla="*/ 2096771 h 6858001"/>
              <a:gd name="connsiteX84" fmla="*/ 2544290 w 9595474"/>
              <a:gd name="connsiteY84" fmla="*/ 2093914 h 6858001"/>
              <a:gd name="connsiteX85" fmla="*/ 2549611 w 9595474"/>
              <a:gd name="connsiteY85" fmla="*/ 2090739 h 6858001"/>
              <a:gd name="connsiteX86" fmla="*/ 2554635 w 9595474"/>
              <a:gd name="connsiteY86" fmla="*/ 2087246 h 6858001"/>
              <a:gd name="connsiteX87" fmla="*/ 2559660 w 9595474"/>
              <a:gd name="connsiteY87" fmla="*/ 2083436 h 6858001"/>
              <a:gd name="connsiteX88" fmla="*/ 2564389 w 9595474"/>
              <a:gd name="connsiteY88" fmla="*/ 2079309 h 6858001"/>
              <a:gd name="connsiteX89" fmla="*/ 2569119 w 9595474"/>
              <a:gd name="connsiteY89" fmla="*/ 2074864 h 6858001"/>
              <a:gd name="connsiteX90" fmla="*/ 2573257 w 9595474"/>
              <a:gd name="connsiteY90" fmla="*/ 2070101 h 6858001"/>
              <a:gd name="connsiteX91" fmla="*/ 2577395 w 9595474"/>
              <a:gd name="connsiteY91" fmla="*/ 2065656 h 6858001"/>
              <a:gd name="connsiteX92" fmla="*/ 2581237 w 9595474"/>
              <a:gd name="connsiteY92" fmla="*/ 2060576 h 6858001"/>
              <a:gd name="connsiteX93" fmla="*/ 2584784 w 9595474"/>
              <a:gd name="connsiteY93" fmla="*/ 2055496 h 6858001"/>
              <a:gd name="connsiteX94" fmla="*/ 2588035 w 9595474"/>
              <a:gd name="connsiteY94" fmla="*/ 2050416 h 6858001"/>
              <a:gd name="connsiteX95" fmla="*/ 2590991 w 9595474"/>
              <a:gd name="connsiteY95" fmla="*/ 2045019 h 6858001"/>
              <a:gd name="connsiteX96" fmla="*/ 2593651 w 9595474"/>
              <a:gd name="connsiteY96" fmla="*/ 2039621 h 6858001"/>
              <a:gd name="connsiteX97" fmla="*/ 2596016 w 9595474"/>
              <a:gd name="connsiteY97" fmla="*/ 2034224 h 6858001"/>
              <a:gd name="connsiteX98" fmla="*/ 2598085 w 9595474"/>
              <a:gd name="connsiteY98" fmla="*/ 2028509 h 6858001"/>
              <a:gd name="connsiteX99" fmla="*/ 2599858 w 9595474"/>
              <a:gd name="connsiteY99" fmla="*/ 2022794 h 6858001"/>
              <a:gd name="connsiteX100" fmla="*/ 2601336 w 9595474"/>
              <a:gd name="connsiteY100" fmla="*/ 2017079 h 6858001"/>
              <a:gd name="connsiteX101" fmla="*/ 2602814 w 9595474"/>
              <a:gd name="connsiteY101" fmla="*/ 2011364 h 6858001"/>
              <a:gd name="connsiteX102" fmla="*/ 2603996 w 9595474"/>
              <a:gd name="connsiteY102" fmla="*/ 2005649 h 6858001"/>
              <a:gd name="connsiteX103" fmla="*/ 2604587 w 9595474"/>
              <a:gd name="connsiteY103" fmla="*/ 1999616 h 6858001"/>
              <a:gd name="connsiteX104" fmla="*/ 2604883 w 9595474"/>
              <a:gd name="connsiteY104" fmla="*/ 1993584 h 6858001"/>
              <a:gd name="connsiteX105" fmla="*/ 2604883 w 9595474"/>
              <a:gd name="connsiteY105" fmla="*/ 1987551 h 6858001"/>
              <a:gd name="connsiteX106" fmla="*/ 2604883 w 9595474"/>
              <a:gd name="connsiteY106" fmla="*/ 1981836 h 6858001"/>
              <a:gd name="connsiteX107" fmla="*/ 2604587 w 9595474"/>
              <a:gd name="connsiteY107" fmla="*/ 1976121 h 6858001"/>
              <a:gd name="connsiteX108" fmla="*/ 2603996 w 9595474"/>
              <a:gd name="connsiteY108" fmla="*/ 1970089 h 6858001"/>
              <a:gd name="connsiteX109" fmla="*/ 2602814 w 9595474"/>
              <a:gd name="connsiteY109" fmla="*/ 1964374 h 6858001"/>
              <a:gd name="connsiteX110" fmla="*/ 2601336 w 9595474"/>
              <a:gd name="connsiteY110" fmla="*/ 1958659 h 6858001"/>
              <a:gd name="connsiteX111" fmla="*/ 2599858 w 9595474"/>
              <a:gd name="connsiteY111" fmla="*/ 1952626 h 6858001"/>
              <a:gd name="connsiteX112" fmla="*/ 2598085 w 9595474"/>
              <a:gd name="connsiteY112" fmla="*/ 1946911 h 6858001"/>
              <a:gd name="connsiteX113" fmla="*/ 2596016 w 9595474"/>
              <a:gd name="connsiteY113" fmla="*/ 1941196 h 6858001"/>
              <a:gd name="connsiteX114" fmla="*/ 2593651 w 9595474"/>
              <a:gd name="connsiteY114" fmla="*/ 1935799 h 6858001"/>
              <a:gd name="connsiteX115" fmla="*/ 2590991 w 9595474"/>
              <a:gd name="connsiteY115" fmla="*/ 1930401 h 6858001"/>
              <a:gd name="connsiteX116" fmla="*/ 2588035 w 9595474"/>
              <a:gd name="connsiteY116" fmla="*/ 1925004 h 6858001"/>
              <a:gd name="connsiteX117" fmla="*/ 2584784 w 9595474"/>
              <a:gd name="connsiteY117" fmla="*/ 1919924 h 6858001"/>
              <a:gd name="connsiteX118" fmla="*/ 2581237 w 9595474"/>
              <a:gd name="connsiteY118" fmla="*/ 1915161 h 6858001"/>
              <a:gd name="connsiteX119" fmla="*/ 2577395 w 9595474"/>
              <a:gd name="connsiteY119" fmla="*/ 1910081 h 6858001"/>
              <a:gd name="connsiteX120" fmla="*/ 2573257 w 9595474"/>
              <a:gd name="connsiteY120" fmla="*/ 1905319 h 6858001"/>
              <a:gd name="connsiteX121" fmla="*/ 2569119 w 9595474"/>
              <a:gd name="connsiteY121" fmla="*/ 1900556 h 6858001"/>
              <a:gd name="connsiteX122" fmla="*/ 1590477 w 9595474"/>
              <a:gd name="connsiteY122" fmla="*/ 922021 h 6858001"/>
              <a:gd name="connsiteX123" fmla="*/ 1272736 w 9595474"/>
              <a:gd name="connsiteY123" fmla="*/ 604204 h 6858001"/>
              <a:gd name="connsiteX124" fmla="*/ 1268303 w 9595474"/>
              <a:gd name="connsiteY124" fmla="*/ 599441 h 6858001"/>
              <a:gd name="connsiteX125" fmla="*/ 1264165 w 9595474"/>
              <a:gd name="connsiteY125" fmla="*/ 594996 h 6858001"/>
              <a:gd name="connsiteX126" fmla="*/ 1260322 w 9595474"/>
              <a:gd name="connsiteY126" fmla="*/ 589916 h 6858001"/>
              <a:gd name="connsiteX127" fmla="*/ 1256776 w 9595474"/>
              <a:gd name="connsiteY127" fmla="*/ 584836 h 6858001"/>
              <a:gd name="connsiteX128" fmla="*/ 1253524 w 9595474"/>
              <a:gd name="connsiteY128" fmla="*/ 579756 h 6858001"/>
              <a:gd name="connsiteX129" fmla="*/ 1250864 w 9595474"/>
              <a:gd name="connsiteY129" fmla="*/ 574359 h 6858001"/>
              <a:gd name="connsiteX130" fmla="*/ 1247908 w 9595474"/>
              <a:gd name="connsiteY130" fmla="*/ 568961 h 6858001"/>
              <a:gd name="connsiteX131" fmla="*/ 1245839 w 9595474"/>
              <a:gd name="connsiteY131" fmla="*/ 563564 h 6858001"/>
              <a:gd name="connsiteX132" fmla="*/ 1243475 w 9595474"/>
              <a:gd name="connsiteY132" fmla="*/ 557849 h 6858001"/>
              <a:gd name="connsiteX133" fmla="*/ 1241701 w 9595474"/>
              <a:gd name="connsiteY133" fmla="*/ 552134 h 6858001"/>
              <a:gd name="connsiteX134" fmla="*/ 1239928 w 9595474"/>
              <a:gd name="connsiteY134" fmla="*/ 546419 h 6858001"/>
              <a:gd name="connsiteX135" fmla="*/ 1238746 w 9595474"/>
              <a:gd name="connsiteY135" fmla="*/ 540704 h 6858001"/>
              <a:gd name="connsiteX136" fmla="*/ 1237859 w 9595474"/>
              <a:gd name="connsiteY136" fmla="*/ 534989 h 6858001"/>
              <a:gd name="connsiteX137" fmla="*/ 1236972 w 9595474"/>
              <a:gd name="connsiteY137" fmla="*/ 528639 h 6858001"/>
              <a:gd name="connsiteX138" fmla="*/ 1236677 w 9595474"/>
              <a:gd name="connsiteY138" fmla="*/ 522924 h 6858001"/>
              <a:gd name="connsiteX139" fmla="*/ 1236381 w 9595474"/>
              <a:gd name="connsiteY139" fmla="*/ 516891 h 6858001"/>
              <a:gd name="connsiteX140" fmla="*/ 1236677 w 9595474"/>
              <a:gd name="connsiteY140" fmla="*/ 511176 h 6858001"/>
              <a:gd name="connsiteX141" fmla="*/ 1236972 w 9595474"/>
              <a:gd name="connsiteY141" fmla="*/ 505461 h 6858001"/>
              <a:gd name="connsiteX142" fmla="*/ 1237859 w 9595474"/>
              <a:gd name="connsiteY142" fmla="*/ 499429 h 6858001"/>
              <a:gd name="connsiteX143" fmla="*/ 1238746 w 9595474"/>
              <a:gd name="connsiteY143" fmla="*/ 493714 h 6858001"/>
              <a:gd name="connsiteX144" fmla="*/ 1239928 w 9595474"/>
              <a:gd name="connsiteY144" fmla="*/ 487681 h 6858001"/>
              <a:gd name="connsiteX145" fmla="*/ 1241701 w 9595474"/>
              <a:gd name="connsiteY145" fmla="*/ 481966 h 6858001"/>
              <a:gd name="connsiteX146" fmla="*/ 1243475 w 9595474"/>
              <a:gd name="connsiteY146" fmla="*/ 476251 h 6858001"/>
              <a:gd name="connsiteX147" fmla="*/ 1245839 w 9595474"/>
              <a:gd name="connsiteY147" fmla="*/ 470536 h 6858001"/>
              <a:gd name="connsiteX148" fmla="*/ 1247908 w 9595474"/>
              <a:gd name="connsiteY148" fmla="*/ 465139 h 6858001"/>
              <a:gd name="connsiteX149" fmla="*/ 1250864 w 9595474"/>
              <a:gd name="connsiteY149" fmla="*/ 459741 h 6858001"/>
              <a:gd name="connsiteX150" fmla="*/ 1253524 w 9595474"/>
              <a:gd name="connsiteY150" fmla="*/ 454344 h 6858001"/>
              <a:gd name="connsiteX151" fmla="*/ 1256776 w 9595474"/>
              <a:gd name="connsiteY151" fmla="*/ 449264 h 6858001"/>
              <a:gd name="connsiteX152" fmla="*/ 1260322 w 9595474"/>
              <a:gd name="connsiteY152" fmla="*/ 444501 h 6858001"/>
              <a:gd name="connsiteX153" fmla="*/ 1264165 w 9595474"/>
              <a:gd name="connsiteY153" fmla="*/ 439421 h 6858001"/>
              <a:gd name="connsiteX154" fmla="*/ 1268303 w 9595474"/>
              <a:gd name="connsiteY154" fmla="*/ 434659 h 6858001"/>
              <a:gd name="connsiteX155" fmla="*/ 1272736 w 9595474"/>
              <a:gd name="connsiteY155" fmla="*/ 429896 h 6858001"/>
              <a:gd name="connsiteX156" fmla="*/ 1277466 w 9595474"/>
              <a:gd name="connsiteY156" fmla="*/ 425769 h 6858001"/>
              <a:gd name="connsiteX157" fmla="*/ 1281899 w 9595474"/>
              <a:gd name="connsiteY157" fmla="*/ 421324 h 6858001"/>
              <a:gd name="connsiteX158" fmla="*/ 1286924 w 9595474"/>
              <a:gd name="connsiteY158" fmla="*/ 417831 h 6858001"/>
              <a:gd name="connsiteX159" fmla="*/ 1291949 w 9595474"/>
              <a:gd name="connsiteY159" fmla="*/ 414339 h 6858001"/>
              <a:gd name="connsiteX160" fmla="*/ 1296973 w 9595474"/>
              <a:gd name="connsiteY160" fmla="*/ 410846 h 6858001"/>
              <a:gd name="connsiteX161" fmla="*/ 1302589 w 9595474"/>
              <a:gd name="connsiteY161" fmla="*/ 407989 h 6858001"/>
              <a:gd name="connsiteX162" fmla="*/ 1307910 w 9595474"/>
              <a:gd name="connsiteY162" fmla="*/ 405131 h 6858001"/>
              <a:gd name="connsiteX163" fmla="*/ 1313230 w 9595474"/>
              <a:gd name="connsiteY163" fmla="*/ 402909 h 6858001"/>
              <a:gd name="connsiteX164" fmla="*/ 1318846 w 9595474"/>
              <a:gd name="connsiteY164" fmla="*/ 401004 h 6858001"/>
              <a:gd name="connsiteX165" fmla="*/ 1324757 w 9595474"/>
              <a:gd name="connsiteY165" fmla="*/ 399099 h 6858001"/>
              <a:gd name="connsiteX166" fmla="*/ 1330373 w 9595474"/>
              <a:gd name="connsiteY166" fmla="*/ 397194 h 6858001"/>
              <a:gd name="connsiteX167" fmla="*/ 1336285 w 9595474"/>
              <a:gd name="connsiteY167" fmla="*/ 396241 h 6858001"/>
              <a:gd name="connsiteX168" fmla="*/ 1341901 w 9595474"/>
              <a:gd name="connsiteY168" fmla="*/ 395289 h 6858001"/>
              <a:gd name="connsiteX169" fmla="*/ 1348108 w 9595474"/>
              <a:gd name="connsiteY169" fmla="*/ 394336 h 6858001"/>
              <a:gd name="connsiteX170" fmla="*/ 1353723 w 9595474"/>
              <a:gd name="connsiteY170" fmla="*/ 394019 h 6858001"/>
              <a:gd name="connsiteX171" fmla="*/ 1359930 w 9595474"/>
              <a:gd name="connsiteY171" fmla="*/ 393701 h 6858001"/>
              <a:gd name="connsiteX172" fmla="*/ 1365546 w 9595474"/>
              <a:gd name="connsiteY172" fmla="*/ 394019 h 6858001"/>
              <a:gd name="connsiteX173" fmla="*/ 1371458 w 9595474"/>
              <a:gd name="connsiteY173" fmla="*/ 394336 h 6858001"/>
              <a:gd name="connsiteX174" fmla="*/ 1377665 w 9595474"/>
              <a:gd name="connsiteY174" fmla="*/ 395289 h 6858001"/>
              <a:gd name="connsiteX175" fmla="*/ 1383281 w 9595474"/>
              <a:gd name="connsiteY175" fmla="*/ 396241 h 6858001"/>
              <a:gd name="connsiteX176" fmla="*/ 1388897 w 9595474"/>
              <a:gd name="connsiteY176" fmla="*/ 397194 h 6858001"/>
              <a:gd name="connsiteX177" fmla="*/ 1394808 w 9595474"/>
              <a:gd name="connsiteY177" fmla="*/ 399099 h 6858001"/>
              <a:gd name="connsiteX178" fmla="*/ 1400424 w 9595474"/>
              <a:gd name="connsiteY178" fmla="*/ 401004 h 6858001"/>
              <a:gd name="connsiteX179" fmla="*/ 1406335 w 9595474"/>
              <a:gd name="connsiteY179" fmla="*/ 402909 h 6858001"/>
              <a:gd name="connsiteX180" fmla="*/ 1411656 w 9595474"/>
              <a:gd name="connsiteY180" fmla="*/ 405131 h 6858001"/>
              <a:gd name="connsiteX181" fmla="*/ 1416976 w 9595474"/>
              <a:gd name="connsiteY181" fmla="*/ 407989 h 6858001"/>
              <a:gd name="connsiteX182" fmla="*/ 1422296 w 9595474"/>
              <a:gd name="connsiteY182" fmla="*/ 410846 h 6858001"/>
              <a:gd name="connsiteX183" fmla="*/ 1427617 w 9595474"/>
              <a:gd name="connsiteY183" fmla="*/ 414339 h 6858001"/>
              <a:gd name="connsiteX184" fmla="*/ 1432641 w 9595474"/>
              <a:gd name="connsiteY184" fmla="*/ 417831 h 6858001"/>
              <a:gd name="connsiteX185" fmla="*/ 1437666 w 9595474"/>
              <a:gd name="connsiteY185" fmla="*/ 421324 h 6858001"/>
              <a:gd name="connsiteX186" fmla="*/ 1442100 w 9595474"/>
              <a:gd name="connsiteY186" fmla="*/ 425769 h 6858001"/>
              <a:gd name="connsiteX187" fmla="*/ 1446829 w 9595474"/>
              <a:gd name="connsiteY187" fmla="*/ 429896 h 6858001"/>
              <a:gd name="connsiteX188" fmla="*/ 1907036 w 9595474"/>
              <a:gd name="connsiteY188" fmla="*/ 890271 h 6858001"/>
              <a:gd name="connsiteX189" fmla="*/ 2165662 w 9595474"/>
              <a:gd name="connsiteY189" fmla="*/ 1148716 h 6858001"/>
              <a:gd name="connsiteX190" fmla="*/ 2170391 w 9595474"/>
              <a:gd name="connsiteY190" fmla="*/ 1153161 h 6858001"/>
              <a:gd name="connsiteX191" fmla="*/ 2175416 w 9595474"/>
              <a:gd name="connsiteY191" fmla="*/ 1157289 h 6858001"/>
              <a:gd name="connsiteX192" fmla="*/ 2180145 w 9595474"/>
              <a:gd name="connsiteY192" fmla="*/ 1161099 h 6858001"/>
              <a:gd name="connsiteX193" fmla="*/ 2185170 w 9595474"/>
              <a:gd name="connsiteY193" fmla="*/ 1164591 h 6858001"/>
              <a:gd name="connsiteX194" fmla="*/ 2190490 w 9595474"/>
              <a:gd name="connsiteY194" fmla="*/ 1167766 h 6858001"/>
              <a:gd name="connsiteX195" fmla="*/ 2195810 w 9595474"/>
              <a:gd name="connsiteY195" fmla="*/ 1170624 h 6858001"/>
              <a:gd name="connsiteX196" fmla="*/ 2201130 w 9595474"/>
              <a:gd name="connsiteY196" fmla="*/ 1173481 h 6858001"/>
              <a:gd name="connsiteX197" fmla="*/ 2206746 w 9595474"/>
              <a:gd name="connsiteY197" fmla="*/ 1176021 h 6858001"/>
              <a:gd name="connsiteX198" fmla="*/ 2212362 w 9595474"/>
              <a:gd name="connsiteY198" fmla="*/ 1177926 h 6858001"/>
              <a:gd name="connsiteX199" fmla="*/ 2217683 w 9595474"/>
              <a:gd name="connsiteY199" fmla="*/ 1180149 h 6858001"/>
              <a:gd name="connsiteX200" fmla="*/ 2223594 w 9595474"/>
              <a:gd name="connsiteY200" fmla="*/ 1181419 h 6858001"/>
              <a:gd name="connsiteX201" fmla="*/ 2229505 w 9595474"/>
              <a:gd name="connsiteY201" fmla="*/ 1182689 h 6858001"/>
              <a:gd name="connsiteX202" fmla="*/ 2235417 w 9595474"/>
              <a:gd name="connsiteY202" fmla="*/ 1183641 h 6858001"/>
              <a:gd name="connsiteX203" fmla="*/ 2241033 w 9595474"/>
              <a:gd name="connsiteY203" fmla="*/ 1184276 h 6858001"/>
              <a:gd name="connsiteX204" fmla="*/ 2247240 w 9595474"/>
              <a:gd name="connsiteY204" fmla="*/ 1184594 h 6858001"/>
              <a:gd name="connsiteX205" fmla="*/ 2252856 w 9595474"/>
              <a:gd name="connsiteY205" fmla="*/ 1185229 h 6858001"/>
              <a:gd name="connsiteX206" fmla="*/ 2259063 w 9595474"/>
              <a:gd name="connsiteY206" fmla="*/ 1184594 h 6858001"/>
              <a:gd name="connsiteX207" fmla="*/ 2264679 w 9595474"/>
              <a:gd name="connsiteY207" fmla="*/ 1184276 h 6858001"/>
              <a:gd name="connsiteX208" fmla="*/ 2270590 w 9595474"/>
              <a:gd name="connsiteY208" fmla="*/ 1183641 h 6858001"/>
              <a:gd name="connsiteX209" fmla="*/ 2276797 w 9595474"/>
              <a:gd name="connsiteY209" fmla="*/ 1182689 h 6858001"/>
              <a:gd name="connsiteX210" fmla="*/ 2282413 w 9595474"/>
              <a:gd name="connsiteY210" fmla="*/ 1181419 h 6858001"/>
              <a:gd name="connsiteX211" fmla="*/ 2288029 w 9595474"/>
              <a:gd name="connsiteY211" fmla="*/ 1180149 h 6858001"/>
              <a:gd name="connsiteX212" fmla="*/ 2293940 w 9595474"/>
              <a:gd name="connsiteY212" fmla="*/ 1177926 h 6858001"/>
              <a:gd name="connsiteX213" fmla="*/ 2299261 w 9595474"/>
              <a:gd name="connsiteY213" fmla="*/ 1176021 h 6858001"/>
              <a:gd name="connsiteX214" fmla="*/ 2304581 w 9595474"/>
              <a:gd name="connsiteY214" fmla="*/ 1173481 h 6858001"/>
              <a:gd name="connsiteX215" fmla="*/ 2310492 w 9595474"/>
              <a:gd name="connsiteY215" fmla="*/ 1170624 h 6858001"/>
              <a:gd name="connsiteX216" fmla="*/ 2315517 w 9595474"/>
              <a:gd name="connsiteY216" fmla="*/ 1167766 h 6858001"/>
              <a:gd name="connsiteX217" fmla="*/ 2320837 w 9595474"/>
              <a:gd name="connsiteY217" fmla="*/ 1164591 h 6858001"/>
              <a:gd name="connsiteX218" fmla="*/ 2325862 w 9595474"/>
              <a:gd name="connsiteY218" fmla="*/ 1161099 h 6858001"/>
              <a:gd name="connsiteX219" fmla="*/ 2330887 w 9595474"/>
              <a:gd name="connsiteY219" fmla="*/ 1157289 h 6858001"/>
              <a:gd name="connsiteX220" fmla="*/ 2335616 w 9595474"/>
              <a:gd name="connsiteY220" fmla="*/ 1153161 h 6858001"/>
              <a:gd name="connsiteX221" fmla="*/ 2340345 w 9595474"/>
              <a:gd name="connsiteY221" fmla="*/ 1148716 h 6858001"/>
              <a:gd name="connsiteX222" fmla="*/ 2344483 w 9595474"/>
              <a:gd name="connsiteY222" fmla="*/ 1144271 h 6858001"/>
              <a:gd name="connsiteX223" fmla="*/ 2348621 w 9595474"/>
              <a:gd name="connsiteY223" fmla="*/ 1139509 h 6858001"/>
              <a:gd name="connsiteX224" fmla="*/ 2352464 w 9595474"/>
              <a:gd name="connsiteY224" fmla="*/ 1134429 h 6858001"/>
              <a:gd name="connsiteX225" fmla="*/ 2356011 w 9595474"/>
              <a:gd name="connsiteY225" fmla="*/ 1129349 h 6858001"/>
              <a:gd name="connsiteX226" fmla="*/ 2359262 w 9595474"/>
              <a:gd name="connsiteY226" fmla="*/ 1124269 h 6858001"/>
              <a:gd name="connsiteX227" fmla="*/ 2362218 w 9595474"/>
              <a:gd name="connsiteY227" fmla="*/ 1118871 h 6858001"/>
              <a:gd name="connsiteX228" fmla="*/ 2364582 w 9595474"/>
              <a:gd name="connsiteY228" fmla="*/ 1113474 h 6858001"/>
              <a:gd name="connsiteX229" fmla="*/ 2367242 w 9595474"/>
              <a:gd name="connsiteY229" fmla="*/ 1108076 h 6858001"/>
              <a:gd name="connsiteX230" fmla="*/ 2369311 w 9595474"/>
              <a:gd name="connsiteY230" fmla="*/ 1102361 h 6858001"/>
              <a:gd name="connsiteX231" fmla="*/ 2371085 w 9595474"/>
              <a:gd name="connsiteY231" fmla="*/ 1096646 h 6858001"/>
              <a:gd name="connsiteX232" fmla="*/ 2372563 w 9595474"/>
              <a:gd name="connsiteY232" fmla="*/ 1090931 h 6858001"/>
              <a:gd name="connsiteX233" fmla="*/ 2374041 w 9595474"/>
              <a:gd name="connsiteY233" fmla="*/ 1085216 h 6858001"/>
              <a:gd name="connsiteX234" fmla="*/ 2375223 w 9595474"/>
              <a:gd name="connsiteY234" fmla="*/ 1079501 h 6858001"/>
              <a:gd name="connsiteX235" fmla="*/ 2375814 w 9595474"/>
              <a:gd name="connsiteY235" fmla="*/ 1073786 h 6858001"/>
              <a:gd name="connsiteX236" fmla="*/ 2376110 w 9595474"/>
              <a:gd name="connsiteY236" fmla="*/ 1067754 h 6858001"/>
              <a:gd name="connsiteX237" fmla="*/ 2376110 w 9595474"/>
              <a:gd name="connsiteY237" fmla="*/ 1061721 h 6858001"/>
              <a:gd name="connsiteX238" fmla="*/ 2376110 w 9595474"/>
              <a:gd name="connsiteY238" fmla="*/ 1055689 h 6858001"/>
              <a:gd name="connsiteX239" fmla="*/ 2375814 w 9595474"/>
              <a:gd name="connsiteY239" fmla="*/ 1049974 h 6858001"/>
              <a:gd name="connsiteX240" fmla="*/ 2375223 w 9595474"/>
              <a:gd name="connsiteY240" fmla="*/ 1043941 h 6858001"/>
              <a:gd name="connsiteX241" fmla="*/ 2374041 w 9595474"/>
              <a:gd name="connsiteY241" fmla="*/ 1038226 h 6858001"/>
              <a:gd name="connsiteX242" fmla="*/ 2372563 w 9595474"/>
              <a:gd name="connsiteY242" fmla="*/ 1032511 h 6858001"/>
              <a:gd name="connsiteX243" fmla="*/ 2371085 w 9595474"/>
              <a:gd name="connsiteY243" fmla="*/ 1026796 h 6858001"/>
              <a:gd name="connsiteX244" fmla="*/ 2369311 w 9595474"/>
              <a:gd name="connsiteY244" fmla="*/ 1021081 h 6858001"/>
              <a:gd name="connsiteX245" fmla="*/ 2367242 w 9595474"/>
              <a:gd name="connsiteY245" fmla="*/ 1015684 h 6858001"/>
              <a:gd name="connsiteX246" fmla="*/ 2364582 w 9595474"/>
              <a:gd name="connsiteY246" fmla="*/ 1009651 h 6858001"/>
              <a:gd name="connsiteX247" fmla="*/ 2362218 w 9595474"/>
              <a:gd name="connsiteY247" fmla="*/ 1004254 h 6858001"/>
              <a:gd name="connsiteX248" fmla="*/ 2359262 w 9595474"/>
              <a:gd name="connsiteY248" fmla="*/ 998856 h 6858001"/>
              <a:gd name="connsiteX249" fmla="*/ 2356011 w 9595474"/>
              <a:gd name="connsiteY249" fmla="*/ 994094 h 6858001"/>
              <a:gd name="connsiteX250" fmla="*/ 2352464 w 9595474"/>
              <a:gd name="connsiteY250" fmla="*/ 989014 h 6858001"/>
              <a:gd name="connsiteX251" fmla="*/ 2348621 w 9595474"/>
              <a:gd name="connsiteY251" fmla="*/ 983934 h 6858001"/>
              <a:gd name="connsiteX252" fmla="*/ 2344483 w 9595474"/>
              <a:gd name="connsiteY252" fmla="*/ 979171 h 6858001"/>
              <a:gd name="connsiteX253" fmla="*/ 2340345 w 9595474"/>
              <a:gd name="connsiteY253" fmla="*/ 974726 h 6858001"/>
              <a:gd name="connsiteX254" fmla="*/ 2240737 w 9595474"/>
              <a:gd name="connsiteY254" fmla="*/ 875031 h 6858001"/>
              <a:gd name="connsiteX255" fmla="*/ 1991865 w 9595474"/>
              <a:gd name="connsiteY255" fmla="*/ 626429 h 6858001"/>
              <a:gd name="connsiteX256" fmla="*/ 1987431 w 9595474"/>
              <a:gd name="connsiteY256" fmla="*/ 621666 h 6858001"/>
              <a:gd name="connsiteX257" fmla="*/ 1983589 w 9595474"/>
              <a:gd name="connsiteY257" fmla="*/ 616904 h 6858001"/>
              <a:gd name="connsiteX258" fmla="*/ 1979451 w 9595474"/>
              <a:gd name="connsiteY258" fmla="*/ 612141 h 6858001"/>
              <a:gd name="connsiteX259" fmla="*/ 1975904 w 9595474"/>
              <a:gd name="connsiteY259" fmla="*/ 607061 h 6858001"/>
              <a:gd name="connsiteX260" fmla="*/ 1972653 w 9595474"/>
              <a:gd name="connsiteY260" fmla="*/ 601664 h 6858001"/>
              <a:gd name="connsiteX261" fmla="*/ 1969993 w 9595474"/>
              <a:gd name="connsiteY261" fmla="*/ 596266 h 6858001"/>
              <a:gd name="connsiteX262" fmla="*/ 1967037 w 9595474"/>
              <a:gd name="connsiteY262" fmla="*/ 590869 h 6858001"/>
              <a:gd name="connsiteX263" fmla="*/ 1964968 w 9595474"/>
              <a:gd name="connsiteY263" fmla="*/ 585471 h 6858001"/>
              <a:gd name="connsiteX264" fmla="*/ 1962603 w 9595474"/>
              <a:gd name="connsiteY264" fmla="*/ 579756 h 6858001"/>
              <a:gd name="connsiteX265" fmla="*/ 1960830 w 9595474"/>
              <a:gd name="connsiteY265" fmla="*/ 574359 h 6858001"/>
              <a:gd name="connsiteX266" fmla="*/ 1959056 w 9595474"/>
              <a:gd name="connsiteY266" fmla="*/ 568644 h 6858001"/>
              <a:gd name="connsiteX267" fmla="*/ 1958170 w 9595474"/>
              <a:gd name="connsiteY267" fmla="*/ 562611 h 6858001"/>
              <a:gd name="connsiteX268" fmla="*/ 1956987 w 9595474"/>
              <a:gd name="connsiteY268" fmla="*/ 556896 h 6858001"/>
              <a:gd name="connsiteX269" fmla="*/ 1956396 w 9595474"/>
              <a:gd name="connsiteY269" fmla="*/ 551181 h 6858001"/>
              <a:gd name="connsiteX270" fmla="*/ 1955805 w 9595474"/>
              <a:gd name="connsiteY270" fmla="*/ 544831 h 6858001"/>
              <a:gd name="connsiteX271" fmla="*/ 1955805 w 9595474"/>
              <a:gd name="connsiteY271" fmla="*/ 539116 h 6858001"/>
              <a:gd name="connsiteX272" fmla="*/ 1955805 w 9595474"/>
              <a:gd name="connsiteY272" fmla="*/ 533084 h 6858001"/>
              <a:gd name="connsiteX273" fmla="*/ 1956396 w 9595474"/>
              <a:gd name="connsiteY273" fmla="*/ 527369 h 6858001"/>
              <a:gd name="connsiteX274" fmla="*/ 1956987 w 9595474"/>
              <a:gd name="connsiteY274" fmla="*/ 521654 h 6858001"/>
              <a:gd name="connsiteX275" fmla="*/ 1958170 w 9595474"/>
              <a:gd name="connsiteY275" fmla="*/ 515621 h 6858001"/>
              <a:gd name="connsiteX276" fmla="*/ 1959056 w 9595474"/>
              <a:gd name="connsiteY276" fmla="*/ 509589 h 6858001"/>
              <a:gd name="connsiteX277" fmla="*/ 1960830 w 9595474"/>
              <a:gd name="connsiteY277" fmla="*/ 503874 h 6858001"/>
              <a:gd name="connsiteX278" fmla="*/ 1962603 w 9595474"/>
              <a:gd name="connsiteY278" fmla="*/ 498159 h 6858001"/>
              <a:gd name="connsiteX279" fmla="*/ 1964968 w 9595474"/>
              <a:gd name="connsiteY279" fmla="*/ 492761 h 6858001"/>
              <a:gd name="connsiteX280" fmla="*/ 1967037 w 9595474"/>
              <a:gd name="connsiteY280" fmla="*/ 487364 h 6858001"/>
              <a:gd name="connsiteX281" fmla="*/ 1969993 w 9595474"/>
              <a:gd name="connsiteY281" fmla="*/ 481649 h 6858001"/>
              <a:gd name="connsiteX282" fmla="*/ 1972653 w 9595474"/>
              <a:gd name="connsiteY282" fmla="*/ 476569 h 6858001"/>
              <a:gd name="connsiteX283" fmla="*/ 1975904 w 9595474"/>
              <a:gd name="connsiteY283" fmla="*/ 471171 h 6858001"/>
              <a:gd name="connsiteX284" fmla="*/ 1979451 w 9595474"/>
              <a:gd name="connsiteY284" fmla="*/ 466409 h 6858001"/>
              <a:gd name="connsiteX285" fmla="*/ 1983589 w 9595474"/>
              <a:gd name="connsiteY285" fmla="*/ 461329 h 6858001"/>
              <a:gd name="connsiteX286" fmla="*/ 1987431 w 9595474"/>
              <a:gd name="connsiteY286" fmla="*/ 456566 h 6858001"/>
              <a:gd name="connsiteX287" fmla="*/ 1991865 w 9595474"/>
              <a:gd name="connsiteY287" fmla="*/ 451804 h 6858001"/>
              <a:gd name="connsiteX288" fmla="*/ 1996594 w 9595474"/>
              <a:gd name="connsiteY288" fmla="*/ 447676 h 6858001"/>
              <a:gd name="connsiteX289" fmla="*/ 2001028 w 9595474"/>
              <a:gd name="connsiteY289" fmla="*/ 443549 h 6858001"/>
              <a:gd name="connsiteX290" fmla="*/ 2006052 w 9595474"/>
              <a:gd name="connsiteY290" fmla="*/ 439739 h 6858001"/>
              <a:gd name="connsiteX291" fmla="*/ 2011077 w 9595474"/>
              <a:gd name="connsiteY291" fmla="*/ 436246 h 6858001"/>
              <a:gd name="connsiteX292" fmla="*/ 2016102 w 9595474"/>
              <a:gd name="connsiteY292" fmla="*/ 432754 h 6858001"/>
              <a:gd name="connsiteX293" fmla="*/ 2021718 w 9595474"/>
              <a:gd name="connsiteY293" fmla="*/ 429896 h 6858001"/>
              <a:gd name="connsiteX294" fmla="*/ 2027038 w 9595474"/>
              <a:gd name="connsiteY294" fmla="*/ 427356 h 6858001"/>
              <a:gd name="connsiteX295" fmla="*/ 2032654 w 9595474"/>
              <a:gd name="connsiteY295" fmla="*/ 424816 h 6858001"/>
              <a:gd name="connsiteX296" fmla="*/ 2038270 w 9595474"/>
              <a:gd name="connsiteY296" fmla="*/ 422911 h 6858001"/>
              <a:gd name="connsiteX297" fmla="*/ 2043886 w 9595474"/>
              <a:gd name="connsiteY297" fmla="*/ 421006 h 6858001"/>
              <a:gd name="connsiteX298" fmla="*/ 2049502 w 9595474"/>
              <a:gd name="connsiteY298" fmla="*/ 419736 h 6858001"/>
              <a:gd name="connsiteX299" fmla="*/ 2055413 w 9595474"/>
              <a:gd name="connsiteY299" fmla="*/ 418149 h 6858001"/>
              <a:gd name="connsiteX300" fmla="*/ 2061029 w 9595474"/>
              <a:gd name="connsiteY300" fmla="*/ 417196 h 6858001"/>
              <a:gd name="connsiteX301" fmla="*/ 2067236 w 9595474"/>
              <a:gd name="connsiteY301" fmla="*/ 416244 h 6858001"/>
              <a:gd name="connsiteX302" fmla="*/ 2072852 w 9595474"/>
              <a:gd name="connsiteY302" fmla="*/ 415926 h 6858001"/>
              <a:gd name="connsiteX303" fmla="*/ 2079059 w 9595474"/>
              <a:gd name="connsiteY303" fmla="*/ 415926 h 6858001"/>
              <a:gd name="connsiteX304" fmla="*/ 2084970 w 9595474"/>
              <a:gd name="connsiteY304" fmla="*/ 415926 h 6858001"/>
              <a:gd name="connsiteX305" fmla="*/ 2090882 w 9595474"/>
              <a:gd name="connsiteY305" fmla="*/ 416244 h 6858001"/>
              <a:gd name="connsiteX306" fmla="*/ 2096793 w 9595474"/>
              <a:gd name="connsiteY306" fmla="*/ 417196 h 6858001"/>
              <a:gd name="connsiteX307" fmla="*/ 2102409 w 9595474"/>
              <a:gd name="connsiteY307" fmla="*/ 418149 h 6858001"/>
              <a:gd name="connsiteX308" fmla="*/ 2108321 w 9595474"/>
              <a:gd name="connsiteY308" fmla="*/ 419736 h 6858001"/>
              <a:gd name="connsiteX309" fmla="*/ 2113936 w 9595474"/>
              <a:gd name="connsiteY309" fmla="*/ 421006 h 6858001"/>
              <a:gd name="connsiteX310" fmla="*/ 2119552 w 9595474"/>
              <a:gd name="connsiteY310" fmla="*/ 422911 h 6858001"/>
              <a:gd name="connsiteX311" fmla="*/ 2125464 w 9595474"/>
              <a:gd name="connsiteY311" fmla="*/ 424816 h 6858001"/>
              <a:gd name="connsiteX312" fmla="*/ 2130784 w 9595474"/>
              <a:gd name="connsiteY312" fmla="*/ 427356 h 6858001"/>
              <a:gd name="connsiteX313" fmla="*/ 2136104 w 9595474"/>
              <a:gd name="connsiteY313" fmla="*/ 429896 h 6858001"/>
              <a:gd name="connsiteX314" fmla="*/ 2141720 w 9595474"/>
              <a:gd name="connsiteY314" fmla="*/ 432754 h 6858001"/>
              <a:gd name="connsiteX315" fmla="*/ 2146745 w 9595474"/>
              <a:gd name="connsiteY315" fmla="*/ 436246 h 6858001"/>
              <a:gd name="connsiteX316" fmla="*/ 2152065 w 9595474"/>
              <a:gd name="connsiteY316" fmla="*/ 439739 h 6858001"/>
              <a:gd name="connsiteX317" fmla="*/ 2156795 w 9595474"/>
              <a:gd name="connsiteY317" fmla="*/ 443549 h 6858001"/>
              <a:gd name="connsiteX318" fmla="*/ 2161819 w 9595474"/>
              <a:gd name="connsiteY318" fmla="*/ 447676 h 6858001"/>
              <a:gd name="connsiteX319" fmla="*/ 2165957 w 9595474"/>
              <a:gd name="connsiteY319" fmla="*/ 451804 h 6858001"/>
              <a:gd name="connsiteX320" fmla="*/ 2966073 w 9595474"/>
              <a:gd name="connsiteY320" fmla="*/ 1251904 h 6858001"/>
              <a:gd name="connsiteX321" fmla="*/ 5612631 w 9595474"/>
              <a:gd name="connsiteY321" fmla="*/ 3898584 h 6858001"/>
              <a:gd name="connsiteX322" fmla="*/ 5617360 w 9595474"/>
              <a:gd name="connsiteY322" fmla="*/ 3903346 h 6858001"/>
              <a:gd name="connsiteX323" fmla="*/ 5621498 w 9595474"/>
              <a:gd name="connsiteY323" fmla="*/ 3908426 h 6858001"/>
              <a:gd name="connsiteX324" fmla="*/ 5625341 w 9595474"/>
              <a:gd name="connsiteY324" fmla="*/ 3913506 h 6858001"/>
              <a:gd name="connsiteX325" fmla="*/ 5628888 w 9595474"/>
              <a:gd name="connsiteY325" fmla="*/ 3918586 h 6858001"/>
              <a:gd name="connsiteX326" fmla="*/ 5632139 w 9595474"/>
              <a:gd name="connsiteY326" fmla="*/ 3923349 h 6858001"/>
              <a:gd name="connsiteX327" fmla="*/ 5635094 w 9595474"/>
              <a:gd name="connsiteY327" fmla="*/ 3928746 h 6858001"/>
              <a:gd name="connsiteX328" fmla="*/ 5638050 w 9595474"/>
              <a:gd name="connsiteY328" fmla="*/ 3934461 h 6858001"/>
              <a:gd name="connsiteX329" fmla="*/ 5640415 w 9595474"/>
              <a:gd name="connsiteY329" fmla="*/ 3939859 h 6858001"/>
              <a:gd name="connsiteX330" fmla="*/ 5642484 w 9595474"/>
              <a:gd name="connsiteY330" fmla="*/ 3945891 h 6858001"/>
              <a:gd name="connsiteX331" fmla="*/ 5644257 w 9595474"/>
              <a:gd name="connsiteY331" fmla="*/ 3951606 h 6858001"/>
              <a:gd name="connsiteX332" fmla="*/ 5645735 w 9595474"/>
              <a:gd name="connsiteY332" fmla="*/ 3957321 h 6858001"/>
              <a:gd name="connsiteX333" fmla="*/ 5647213 w 9595474"/>
              <a:gd name="connsiteY333" fmla="*/ 3963354 h 6858001"/>
              <a:gd name="connsiteX334" fmla="*/ 5648100 w 9595474"/>
              <a:gd name="connsiteY334" fmla="*/ 3969069 h 6858001"/>
              <a:gd name="connsiteX335" fmla="*/ 5648691 w 9595474"/>
              <a:gd name="connsiteY335" fmla="*/ 3975101 h 6858001"/>
              <a:gd name="connsiteX336" fmla="*/ 5649282 w 9595474"/>
              <a:gd name="connsiteY336" fmla="*/ 3980816 h 6858001"/>
              <a:gd name="connsiteX337" fmla="*/ 5649282 w 9595474"/>
              <a:gd name="connsiteY337" fmla="*/ 3987166 h 6858001"/>
              <a:gd name="connsiteX338" fmla="*/ 5649282 w 9595474"/>
              <a:gd name="connsiteY338" fmla="*/ 3992881 h 6858001"/>
              <a:gd name="connsiteX339" fmla="*/ 5648691 w 9595474"/>
              <a:gd name="connsiteY339" fmla="*/ 3998914 h 6858001"/>
              <a:gd name="connsiteX340" fmla="*/ 5648100 w 9595474"/>
              <a:gd name="connsiteY340" fmla="*/ 4004946 h 6858001"/>
              <a:gd name="connsiteX341" fmla="*/ 5647213 w 9595474"/>
              <a:gd name="connsiteY341" fmla="*/ 4010661 h 6858001"/>
              <a:gd name="connsiteX342" fmla="*/ 5645735 w 9595474"/>
              <a:gd name="connsiteY342" fmla="*/ 4016376 h 6858001"/>
              <a:gd name="connsiteX343" fmla="*/ 5644257 w 9595474"/>
              <a:gd name="connsiteY343" fmla="*/ 4022726 h 6858001"/>
              <a:gd name="connsiteX344" fmla="*/ 5642484 w 9595474"/>
              <a:gd name="connsiteY344" fmla="*/ 4028441 h 6858001"/>
              <a:gd name="connsiteX345" fmla="*/ 5640415 w 9595474"/>
              <a:gd name="connsiteY345" fmla="*/ 4033839 h 6858001"/>
              <a:gd name="connsiteX346" fmla="*/ 5638050 w 9595474"/>
              <a:gd name="connsiteY346" fmla="*/ 4039554 h 6858001"/>
              <a:gd name="connsiteX347" fmla="*/ 5635094 w 9595474"/>
              <a:gd name="connsiteY347" fmla="*/ 4044951 h 6858001"/>
              <a:gd name="connsiteX348" fmla="*/ 5632139 w 9595474"/>
              <a:gd name="connsiteY348" fmla="*/ 4050349 h 6858001"/>
              <a:gd name="connsiteX349" fmla="*/ 5628888 w 9595474"/>
              <a:gd name="connsiteY349" fmla="*/ 4055746 h 6858001"/>
              <a:gd name="connsiteX350" fmla="*/ 5625341 w 9595474"/>
              <a:gd name="connsiteY350" fmla="*/ 4060826 h 6858001"/>
              <a:gd name="connsiteX351" fmla="*/ 5621498 w 9595474"/>
              <a:gd name="connsiteY351" fmla="*/ 4065589 h 6858001"/>
              <a:gd name="connsiteX352" fmla="*/ 5617360 w 9595474"/>
              <a:gd name="connsiteY352" fmla="*/ 4070351 h 6858001"/>
              <a:gd name="connsiteX353" fmla="*/ 5612631 w 9595474"/>
              <a:gd name="connsiteY353" fmla="*/ 4075114 h 6858001"/>
              <a:gd name="connsiteX354" fmla="*/ 5608198 w 9595474"/>
              <a:gd name="connsiteY354" fmla="*/ 4079876 h 6858001"/>
              <a:gd name="connsiteX355" fmla="*/ 5603468 w 9595474"/>
              <a:gd name="connsiteY355" fmla="*/ 4083686 h 6858001"/>
              <a:gd name="connsiteX356" fmla="*/ 5598443 w 9595474"/>
              <a:gd name="connsiteY356" fmla="*/ 4087496 h 6858001"/>
              <a:gd name="connsiteX357" fmla="*/ 5593419 w 9595474"/>
              <a:gd name="connsiteY357" fmla="*/ 4091306 h 6858001"/>
              <a:gd name="connsiteX358" fmla="*/ 5588098 w 9595474"/>
              <a:gd name="connsiteY358" fmla="*/ 4094481 h 6858001"/>
              <a:gd name="connsiteX359" fmla="*/ 5582482 w 9595474"/>
              <a:gd name="connsiteY359" fmla="*/ 4097339 h 6858001"/>
              <a:gd name="connsiteX360" fmla="*/ 5577162 w 9595474"/>
              <a:gd name="connsiteY360" fmla="*/ 4100196 h 6858001"/>
              <a:gd name="connsiteX361" fmla="*/ 5571842 w 9595474"/>
              <a:gd name="connsiteY361" fmla="*/ 4102419 h 6858001"/>
              <a:gd name="connsiteX362" fmla="*/ 5565931 w 9595474"/>
              <a:gd name="connsiteY362" fmla="*/ 4104641 h 6858001"/>
              <a:gd name="connsiteX363" fmla="*/ 5560315 w 9595474"/>
              <a:gd name="connsiteY363" fmla="*/ 4106546 h 6858001"/>
              <a:gd name="connsiteX364" fmla="*/ 5554699 w 9595474"/>
              <a:gd name="connsiteY364" fmla="*/ 4108134 h 6858001"/>
              <a:gd name="connsiteX365" fmla="*/ 5548492 w 9595474"/>
              <a:gd name="connsiteY365" fmla="*/ 4109404 h 6858001"/>
              <a:gd name="connsiteX366" fmla="*/ 5542580 w 9595474"/>
              <a:gd name="connsiteY366" fmla="*/ 4110356 h 6858001"/>
              <a:gd name="connsiteX367" fmla="*/ 5536669 w 9595474"/>
              <a:gd name="connsiteY367" fmla="*/ 4110991 h 6858001"/>
              <a:gd name="connsiteX368" fmla="*/ 5530758 w 9595474"/>
              <a:gd name="connsiteY368" fmla="*/ 4111309 h 6858001"/>
              <a:gd name="connsiteX369" fmla="*/ 5524846 w 9595474"/>
              <a:gd name="connsiteY369" fmla="*/ 4111626 h 6858001"/>
              <a:gd name="connsiteX370" fmla="*/ 5518639 w 9595474"/>
              <a:gd name="connsiteY370" fmla="*/ 4111309 h 6858001"/>
              <a:gd name="connsiteX371" fmla="*/ 5513023 w 9595474"/>
              <a:gd name="connsiteY371" fmla="*/ 4110991 h 6858001"/>
              <a:gd name="connsiteX372" fmla="*/ 5506816 w 9595474"/>
              <a:gd name="connsiteY372" fmla="*/ 4110356 h 6858001"/>
              <a:gd name="connsiteX373" fmla="*/ 5501200 w 9595474"/>
              <a:gd name="connsiteY373" fmla="*/ 4109404 h 6858001"/>
              <a:gd name="connsiteX374" fmla="*/ 5494993 w 9595474"/>
              <a:gd name="connsiteY374" fmla="*/ 4108134 h 6858001"/>
              <a:gd name="connsiteX375" fmla="*/ 5489081 w 9595474"/>
              <a:gd name="connsiteY375" fmla="*/ 4106546 h 6858001"/>
              <a:gd name="connsiteX376" fmla="*/ 5483466 w 9595474"/>
              <a:gd name="connsiteY376" fmla="*/ 4104641 h 6858001"/>
              <a:gd name="connsiteX377" fmla="*/ 5477850 w 9595474"/>
              <a:gd name="connsiteY377" fmla="*/ 4102419 h 6858001"/>
              <a:gd name="connsiteX378" fmla="*/ 5472234 w 9595474"/>
              <a:gd name="connsiteY378" fmla="*/ 4100196 h 6858001"/>
              <a:gd name="connsiteX379" fmla="*/ 5466913 w 9595474"/>
              <a:gd name="connsiteY379" fmla="*/ 4097339 h 6858001"/>
              <a:gd name="connsiteX380" fmla="*/ 5461593 w 9595474"/>
              <a:gd name="connsiteY380" fmla="*/ 4094481 h 6858001"/>
              <a:gd name="connsiteX381" fmla="*/ 5456273 w 9595474"/>
              <a:gd name="connsiteY381" fmla="*/ 4091306 h 6858001"/>
              <a:gd name="connsiteX382" fmla="*/ 5451248 w 9595474"/>
              <a:gd name="connsiteY382" fmla="*/ 4087496 h 6858001"/>
              <a:gd name="connsiteX383" fmla="*/ 5446223 w 9595474"/>
              <a:gd name="connsiteY383" fmla="*/ 4083686 h 6858001"/>
              <a:gd name="connsiteX384" fmla="*/ 5441495 w 9595474"/>
              <a:gd name="connsiteY384" fmla="*/ 4079876 h 6858001"/>
              <a:gd name="connsiteX385" fmla="*/ 5436765 w 9595474"/>
              <a:gd name="connsiteY385" fmla="*/ 4075114 h 6858001"/>
              <a:gd name="connsiteX386" fmla="*/ 5322379 w 9595474"/>
              <a:gd name="connsiteY386" fmla="*/ 3960814 h 6858001"/>
              <a:gd name="connsiteX387" fmla="*/ 5317945 w 9595474"/>
              <a:gd name="connsiteY387" fmla="*/ 3956369 h 6858001"/>
              <a:gd name="connsiteX388" fmla="*/ 5312921 w 9595474"/>
              <a:gd name="connsiteY388" fmla="*/ 3952241 h 6858001"/>
              <a:gd name="connsiteX389" fmla="*/ 5307896 w 9595474"/>
              <a:gd name="connsiteY389" fmla="*/ 3948749 h 6858001"/>
              <a:gd name="connsiteX390" fmla="*/ 5302871 w 9595474"/>
              <a:gd name="connsiteY390" fmla="*/ 3944939 h 6858001"/>
              <a:gd name="connsiteX391" fmla="*/ 5297255 w 9595474"/>
              <a:gd name="connsiteY391" fmla="*/ 3941764 h 6858001"/>
              <a:gd name="connsiteX392" fmla="*/ 5292230 w 9595474"/>
              <a:gd name="connsiteY392" fmla="*/ 3938589 h 6858001"/>
              <a:gd name="connsiteX393" fmla="*/ 5286615 w 9595474"/>
              <a:gd name="connsiteY393" fmla="*/ 3936049 h 6858001"/>
              <a:gd name="connsiteX394" fmla="*/ 5281294 w 9595474"/>
              <a:gd name="connsiteY394" fmla="*/ 3933509 h 6858001"/>
              <a:gd name="connsiteX395" fmla="*/ 5275383 w 9595474"/>
              <a:gd name="connsiteY395" fmla="*/ 3931286 h 6858001"/>
              <a:gd name="connsiteX396" fmla="*/ 5269767 w 9595474"/>
              <a:gd name="connsiteY396" fmla="*/ 3929699 h 6858001"/>
              <a:gd name="connsiteX397" fmla="*/ 5263855 w 9595474"/>
              <a:gd name="connsiteY397" fmla="*/ 3927794 h 6858001"/>
              <a:gd name="connsiteX398" fmla="*/ 5257944 w 9595474"/>
              <a:gd name="connsiteY398" fmla="*/ 3926841 h 6858001"/>
              <a:gd name="connsiteX399" fmla="*/ 5252033 w 9595474"/>
              <a:gd name="connsiteY399" fmla="*/ 3925571 h 6858001"/>
              <a:gd name="connsiteX400" fmla="*/ 5246121 w 9595474"/>
              <a:gd name="connsiteY400" fmla="*/ 3924936 h 6858001"/>
              <a:gd name="connsiteX401" fmla="*/ 5240210 w 9595474"/>
              <a:gd name="connsiteY401" fmla="*/ 3924619 h 6858001"/>
              <a:gd name="connsiteX402" fmla="*/ 5234298 w 9595474"/>
              <a:gd name="connsiteY402" fmla="*/ 3924619 h 6858001"/>
              <a:gd name="connsiteX403" fmla="*/ 5228091 w 9595474"/>
              <a:gd name="connsiteY403" fmla="*/ 3924619 h 6858001"/>
              <a:gd name="connsiteX404" fmla="*/ 5222180 w 9595474"/>
              <a:gd name="connsiteY404" fmla="*/ 3924936 h 6858001"/>
              <a:gd name="connsiteX405" fmla="*/ 5216268 w 9595474"/>
              <a:gd name="connsiteY405" fmla="*/ 3925571 h 6858001"/>
              <a:gd name="connsiteX406" fmla="*/ 5210357 w 9595474"/>
              <a:gd name="connsiteY406" fmla="*/ 3926841 h 6858001"/>
              <a:gd name="connsiteX407" fmla="*/ 5204741 w 9595474"/>
              <a:gd name="connsiteY407" fmla="*/ 3927794 h 6858001"/>
              <a:gd name="connsiteX408" fmla="*/ 5198534 w 9595474"/>
              <a:gd name="connsiteY408" fmla="*/ 3929699 h 6858001"/>
              <a:gd name="connsiteX409" fmla="*/ 5192918 w 9595474"/>
              <a:gd name="connsiteY409" fmla="*/ 3931286 h 6858001"/>
              <a:gd name="connsiteX410" fmla="*/ 5187598 w 9595474"/>
              <a:gd name="connsiteY410" fmla="*/ 3933509 h 6858001"/>
              <a:gd name="connsiteX411" fmla="*/ 5181686 w 9595474"/>
              <a:gd name="connsiteY411" fmla="*/ 3936049 h 6858001"/>
              <a:gd name="connsiteX412" fmla="*/ 5176366 w 9595474"/>
              <a:gd name="connsiteY412" fmla="*/ 3938589 h 6858001"/>
              <a:gd name="connsiteX413" fmla="*/ 5171046 w 9595474"/>
              <a:gd name="connsiteY413" fmla="*/ 3941764 h 6858001"/>
              <a:gd name="connsiteX414" fmla="*/ 5165430 w 9595474"/>
              <a:gd name="connsiteY414" fmla="*/ 3944939 h 6858001"/>
              <a:gd name="connsiteX415" fmla="*/ 5160405 w 9595474"/>
              <a:gd name="connsiteY415" fmla="*/ 3948749 h 6858001"/>
              <a:gd name="connsiteX416" fmla="*/ 5155380 w 9595474"/>
              <a:gd name="connsiteY416" fmla="*/ 3952241 h 6858001"/>
              <a:gd name="connsiteX417" fmla="*/ 5150947 w 9595474"/>
              <a:gd name="connsiteY417" fmla="*/ 3956369 h 6858001"/>
              <a:gd name="connsiteX418" fmla="*/ 5146218 w 9595474"/>
              <a:gd name="connsiteY418" fmla="*/ 3960814 h 6858001"/>
              <a:gd name="connsiteX419" fmla="*/ 5141488 w 9595474"/>
              <a:gd name="connsiteY419" fmla="*/ 3965576 h 6858001"/>
              <a:gd name="connsiteX420" fmla="*/ 5137646 w 9595474"/>
              <a:gd name="connsiteY420" fmla="*/ 3970656 h 6858001"/>
              <a:gd name="connsiteX421" fmla="*/ 5133508 w 9595474"/>
              <a:gd name="connsiteY421" fmla="*/ 3975101 h 6858001"/>
              <a:gd name="connsiteX422" fmla="*/ 5129961 w 9595474"/>
              <a:gd name="connsiteY422" fmla="*/ 3980499 h 6858001"/>
              <a:gd name="connsiteX423" fmla="*/ 5126710 w 9595474"/>
              <a:gd name="connsiteY423" fmla="*/ 3985579 h 6858001"/>
              <a:gd name="connsiteX424" fmla="*/ 5123754 w 9595474"/>
              <a:gd name="connsiteY424" fmla="*/ 3990976 h 6858001"/>
              <a:gd name="connsiteX425" fmla="*/ 5121094 w 9595474"/>
              <a:gd name="connsiteY425" fmla="*/ 3996374 h 6858001"/>
              <a:gd name="connsiteX426" fmla="*/ 5118729 w 9595474"/>
              <a:gd name="connsiteY426" fmla="*/ 4002089 h 6858001"/>
              <a:gd name="connsiteX427" fmla="*/ 5116660 w 9595474"/>
              <a:gd name="connsiteY427" fmla="*/ 4007804 h 6858001"/>
              <a:gd name="connsiteX428" fmla="*/ 5114591 w 9595474"/>
              <a:gd name="connsiteY428" fmla="*/ 4013519 h 6858001"/>
              <a:gd name="connsiteX429" fmla="*/ 5113113 w 9595474"/>
              <a:gd name="connsiteY429" fmla="*/ 4019234 h 6858001"/>
              <a:gd name="connsiteX430" fmla="*/ 5111636 w 9595474"/>
              <a:gd name="connsiteY430" fmla="*/ 4025266 h 6858001"/>
              <a:gd name="connsiteX431" fmla="*/ 5111044 w 9595474"/>
              <a:gd name="connsiteY431" fmla="*/ 4031299 h 6858001"/>
              <a:gd name="connsiteX432" fmla="*/ 5110158 w 9595474"/>
              <a:gd name="connsiteY432" fmla="*/ 4037014 h 6858001"/>
              <a:gd name="connsiteX433" fmla="*/ 5109862 w 9595474"/>
              <a:gd name="connsiteY433" fmla="*/ 4043046 h 6858001"/>
              <a:gd name="connsiteX434" fmla="*/ 5109567 w 9595474"/>
              <a:gd name="connsiteY434" fmla="*/ 4049079 h 6858001"/>
              <a:gd name="connsiteX435" fmla="*/ 5109862 w 9595474"/>
              <a:gd name="connsiteY435" fmla="*/ 4055111 h 6858001"/>
              <a:gd name="connsiteX436" fmla="*/ 5110158 w 9595474"/>
              <a:gd name="connsiteY436" fmla="*/ 4061144 h 6858001"/>
              <a:gd name="connsiteX437" fmla="*/ 5111044 w 9595474"/>
              <a:gd name="connsiteY437" fmla="*/ 4066859 h 6858001"/>
              <a:gd name="connsiteX438" fmla="*/ 5111636 w 9595474"/>
              <a:gd name="connsiteY438" fmla="*/ 4072891 h 6858001"/>
              <a:gd name="connsiteX439" fmla="*/ 5113113 w 9595474"/>
              <a:gd name="connsiteY439" fmla="*/ 4078606 h 6858001"/>
              <a:gd name="connsiteX440" fmla="*/ 5114591 w 9595474"/>
              <a:gd name="connsiteY440" fmla="*/ 4084321 h 6858001"/>
              <a:gd name="connsiteX441" fmla="*/ 5116660 w 9595474"/>
              <a:gd name="connsiteY441" fmla="*/ 4090036 h 6858001"/>
              <a:gd name="connsiteX442" fmla="*/ 5118729 w 9595474"/>
              <a:gd name="connsiteY442" fmla="*/ 4095751 h 6858001"/>
              <a:gd name="connsiteX443" fmla="*/ 5121094 w 9595474"/>
              <a:gd name="connsiteY443" fmla="*/ 4101784 h 6858001"/>
              <a:gd name="connsiteX444" fmla="*/ 5123754 w 9595474"/>
              <a:gd name="connsiteY444" fmla="*/ 4107181 h 6858001"/>
              <a:gd name="connsiteX445" fmla="*/ 5126710 w 9595474"/>
              <a:gd name="connsiteY445" fmla="*/ 4112579 h 6858001"/>
              <a:gd name="connsiteX446" fmla="*/ 5129961 w 9595474"/>
              <a:gd name="connsiteY446" fmla="*/ 4117976 h 6858001"/>
              <a:gd name="connsiteX447" fmla="*/ 5133508 w 9595474"/>
              <a:gd name="connsiteY447" fmla="*/ 4122739 h 6858001"/>
              <a:gd name="connsiteX448" fmla="*/ 5137646 w 9595474"/>
              <a:gd name="connsiteY448" fmla="*/ 4127819 h 6858001"/>
              <a:gd name="connsiteX449" fmla="*/ 5141488 w 9595474"/>
              <a:gd name="connsiteY449" fmla="*/ 4132581 h 6858001"/>
              <a:gd name="connsiteX450" fmla="*/ 5146218 w 9595474"/>
              <a:gd name="connsiteY450" fmla="*/ 4137344 h 6858001"/>
              <a:gd name="connsiteX451" fmla="*/ 5870075 w 9595474"/>
              <a:gd name="connsiteY451" fmla="*/ 4860926 h 6858001"/>
              <a:gd name="connsiteX452" fmla="*/ 5874509 w 9595474"/>
              <a:gd name="connsiteY452" fmla="*/ 4865689 h 6858001"/>
              <a:gd name="connsiteX453" fmla="*/ 5878646 w 9595474"/>
              <a:gd name="connsiteY453" fmla="*/ 4870769 h 6858001"/>
              <a:gd name="connsiteX454" fmla="*/ 5882489 w 9595474"/>
              <a:gd name="connsiteY454" fmla="*/ 4875849 h 6858001"/>
              <a:gd name="connsiteX455" fmla="*/ 5886036 w 9595474"/>
              <a:gd name="connsiteY455" fmla="*/ 4880929 h 6858001"/>
              <a:gd name="connsiteX456" fmla="*/ 5889287 w 9595474"/>
              <a:gd name="connsiteY456" fmla="*/ 4885691 h 6858001"/>
              <a:gd name="connsiteX457" fmla="*/ 5892243 w 9595474"/>
              <a:gd name="connsiteY457" fmla="*/ 4891089 h 6858001"/>
              <a:gd name="connsiteX458" fmla="*/ 5895199 w 9595474"/>
              <a:gd name="connsiteY458" fmla="*/ 4897121 h 6858001"/>
              <a:gd name="connsiteX459" fmla="*/ 5897268 w 9595474"/>
              <a:gd name="connsiteY459" fmla="*/ 4902519 h 6858001"/>
              <a:gd name="connsiteX460" fmla="*/ 5899336 w 9595474"/>
              <a:gd name="connsiteY460" fmla="*/ 4908234 h 6858001"/>
              <a:gd name="connsiteX461" fmla="*/ 5901701 w 9595474"/>
              <a:gd name="connsiteY461" fmla="*/ 4913949 h 6858001"/>
              <a:gd name="connsiteX462" fmla="*/ 5902883 w 9595474"/>
              <a:gd name="connsiteY462" fmla="*/ 4919664 h 6858001"/>
              <a:gd name="connsiteX463" fmla="*/ 5904066 w 9595474"/>
              <a:gd name="connsiteY463" fmla="*/ 4925696 h 6858001"/>
              <a:gd name="connsiteX464" fmla="*/ 5905248 w 9595474"/>
              <a:gd name="connsiteY464" fmla="*/ 4931411 h 6858001"/>
              <a:gd name="connsiteX465" fmla="*/ 5905840 w 9595474"/>
              <a:gd name="connsiteY465" fmla="*/ 4937444 h 6858001"/>
              <a:gd name="connsiteX466" fmla="*/ 5906135 w 9595474"/>
              <a:gd name="connsiteY466" fmla="*/ 4943476 h 6858001"/>
              <a:gd name="connsiteX467" fmla="*/ 5906726 w 9595474"/>
              <a:gd name="connsiteY467" fmla="*/ 4949509 h 6858001"/>
              <a:gd name="connsiteX468" fmla="*/ 5906135 w 9595474"/>
              <a:gd name="connsiteY468" fmla="*/ 4955224 h 6858001"/>
              <a:gd name="connsiteX469" fmla="*/ 5905840 w 9595474"/>
              <a:gd name="connsiteY469" fmla="*/ 4961256 h 6858001"/>
              <a:gd name="connsiteX470" fmla="*/ 5905248 w 9595474"/>
              <a:gd name="connsiteY470" fmla="*/ 4967289 h 6858001"/>
              <a:gd name="connsiteX471" fmla="*/ 5904066 w 9595474"/>
              <a:gd name="connsiteY471" fmla="*/ 4973004 h 6858001"/>
              <a:gd name="connsiteX472" fmla="*/ 5902883 w 9595474"/>
              <a:gd name="connsiteY472" fmla="*/ 4979036 h 6858001"/>
              <a:gd name="connsiteX473" fmla="*/ 5901701 w 9595474"/>
              <a:gd name="connsiteY473" fmla="*/ 4985069 h 6858001"/>
              <a:gd name="connsiteX474" fmla="*/ 5899336 w 9595474"/>
              <a:gd name="connsiteY474" fmla="*/ 4990784 h 6858001"/>
              <a:gd name="connsiteX475" fmla="*/ 5897268 w 9595474"/>
              <a:gd name="connsiteY475" fmla="*/ 4996181 h 6858001"/>
              <a:gd name="connsiteX476" fmla="*/ 5895199 w 9595474"/>
              <a:gd name="connsiteY476" fmla="*/ 5001896 h 6858001"/>
              <a:gd name="connsiteX477" fmla="*/ 5892243 w 9595474"/>
              <a:gd name="connsiteY477" fmla="*/ 5007294 h 6858001"/>
              <a:gd name="connsiteX478" fmla="*/ 5889287 w 9595474"/>
              <a:gd name="connsiteY478" fmla="*/ 5012691 h 6858001"/>
              <a:gd name="connsiteX479" fmla="*/ 5886036 w 9595474"/>
              <a:gd name="connsiteY479" fmla="*/ 5018089 h 6858001"/>
              <a:gd name="connsiteX480" fmla="*/ 5882489 w 9595474"/>
              <a:gd name="connsiteY480" fmla="*/ 5023169 h 6858001"/>
              <a:gd name="connsiteX481" fmla="*/ 5878646 w 9595474"/>
              <a:gd name="connsiteY481" fmla="*/ 5028249 h 6858001"/>
              <a:gd name="connsiteX482" fmla="*/ 5874509 w 9595474"/>
              <a:gd name="connsiteY482" fmla="*/ 5032694 h 6858001"/>
              <a:gd name="connsiteX483" fmla="*/ 5870075 w 9595474"/>
              <a:gd name="connsiteY483" fmla="*/ 5037456 h 6858001"/>
              <a:gd name="connsiteX484" fmla="*/ 5865346 w 9595474"/>
              <a:gd name="connsiteY484" fmla="*/ 5041901 h 6858001"/>
              <a:gd name="connsiteX485" fmla="*/ 5860617 w 9595474"/>
              <a:gd name="connsiteY485" fmla="*/ 5046029 h 6858001"/>
              <a:gd name="connsiteX486" fmla="*/ 5855592 w 9595474"/>
              <a:gd name="connsiteY486" fmla="*/ 5050156 h 6858001"/>
              <a:gd name="connsiteX487" fmla="*/ 5850567 w 9595474"/>
              <a:gd name="connsiteY487" fmla="*/ 5053649 h 6858001"/>
              <a:gd name="connsiteX488" fmla="*/ 5845247 w 9595474"/>
              <a:gd name="connsiteY488" fmla="*/ 5056824 h 6858001"/>
              <a:gd name="connsiteX489" fmla="*/ 5839926 w 9595474"/>
              <a:gd name="connsiteY489" fmla="*/ 5059681 h 6858001"/>
              <a:gd name="connsiteX490" fmla="*/ 5834311 w 9595474"/>
              <a:gd name="connsiteY490" fmla="*/ 5062539 h 6858001"/>
              <a:gd name="connsiteX491" fmla="*/ 5828695 w 9595474"/>
              <a:gd name="connsiteY491" fmla="*/ 5064761 h 6858001"/>
              <a:gd name="connsiteX492" fmla="*/ 5823375 w 9595474"/>
              <a:gd name="connsiteY492" fmla="*/ 5066984 h 6858001"/>
              <a:gd name="connsiteX493" fmla="*/ 5817463 w 9595474"/>
              <a:gd name="connsiteY493" fmla="*/ 5069206 h 6858001"/>
              <a:gd name="connsiteX494" fmla="*/ 5811552 w 9595474"/>
              <a:gd name="connsiteY494" fmla="*/ 5070476 h 6858001"/>
              <a:gd name="connsiteX495" fmla="*/ 5805640 w 9595474"/>
              <a:gd name="connsiteY495" fmla="*/ 5071429 h 6858001"/>
              <a:gd name="connsiteX496" fmla="*/ 5800024 w 9595474"/>
              <a:gd name="connsiteY496" fmla="*/ 5072699 h 6858001"/>
              <a:gd name="connsiteX497" fmla="*/ 5793817 w 9595474"/>
              <a:gd name="connsiteY497" fmla="*/ 5073334 h 6858001"/>
              <a:gd name="connsiteX498" fmla="*/ 5787610 w 9595474"/>
              <a:gd name="connsiteY498" fmla="*/ 5073651 h 6858001"/>
              <a:gd name="connsiteX499" fmla="*/ 5781994 w 9595474"/>
              <a:gd name="connsiteY499" fmla="*/ 5073969 h 6858001"/>
              <a:gd name="connsiteX500" fmla="*/ 5775787 w 9595474"/>
              <a:gd name="connsiteY500" fmla="*/ 5073651 h 6858001"/>
              <a:gd name="connsiteX501" fmla="*/ 5770171 w 9595474"/>
              <a:gd name="connsiteY501" fmla="*/ 5073334 h 6858001"/>
              <a:gd name="connsiteX502" fmla="*/ 5763965 w 9595474"/>
              <a:gd name="connsiteY502" fmla="*/ 5072699 h 6858001"/>
              <a:gd name="connsiteX503" fmla="*/ 5758349 w 9595474"/>
              <a:gd name="connsiteY503" fmla="*/ 5071429 h 6858001"/>
              <a:gd name="connsiteX504" fmla="*/ 5752141 w 9595474"/>
              <a:gd name="connsiteY504" fmla="*/ 5070476 h 6858001"/>
              <a:gd name="connsiteX505" fmla="*/ 5746526 w 9595474"/>
              <a:gd name="connsiteY505" fmla="*/ 5069206 h 6858001"/>
              <a:gd name="connsiteX506" fmla="*/ 5740614 w 9595474"/>
              <a:gd name="connsiteY506" fmla="*/ 5066984 h 6858001"/>
              <a:gd name="connsiteX507" fmla="*/ 5734998 w 9595474"/>
              <a:gd name="connsiteY507" fmla="*/ 5064761 h 6858001"/>
              <a:gd name="connsiteX508" fmla="*/ 5729382 w 9595474"/>
              <a:gd name="connsiteY508" fmla="*/ 5062539 h 6858001"/>
              <a:gd name="connsiteX509" fmla="*/ 5723767 w 9595474"/>
              <a:gd name="connsiteY509" fmla="*/ 5059681 h 6858001"/>
              <a:gd name="connsiteX510" fmla="*/ 5718446 w 9595474"/>
              <a:gd name="connsiteY510" fmla="*/ 5056824 h 6858001"/>
              <a:gd name="connsiteX511" fmla="*/ 5713421 w 9595474"/>
              <a:gd name="connsiteY511" fmla="*/ 5053649 h 6858001"/>
              <a:gd name="connsiteX512" fmla="*/ 5708396 w 9595474"/>
              <a:gd name="connsiteY512" fmla="*/ 5050156 h 6858001"/>
              <a:gd name="connsiteX513" fmla="*/ 5703372 w 9595474"/>
              <a:gd name="connsiteY513" fmla="*/ 5046029 h 6858001"/>
              <a:gd name="connsiteX514" fmla="*/ 5698347 w 9595474"/>
              <a:gd name="connsiteY514" fmla="*/ 5041901 h 6858001"/>
              <a:gd name="connsiteX515" fmla="*/ 5693618 w 9595474"/>
              <a:gd name="connsiteY515" fmla="*/ 5037456 h 6858001"/>
              <a:gd name="connsiteX516" fmla="*/ 5598148 w 9595474"/>
              <a:gd name="connsiteY516" fmla="*/ 4941889 h 6858001"/>
              <a:gd name="connsiteX517" fmla="*/ 5490560 w 9595474"/>
              <a:gd name="connsiteY517" fmla="*/ 4834574 h 6858001"/>
              <a:gd name="connsiteX518" fmla="*/ 5485830 w 9595474"/>
              <a:gd name="connsiteY518" fmla="*/ 4830129 h 6858001"/>
              <a:gd name="connsiteX519" fmla="*/ 5481397 w 9595474"/>
              <a:gd name="connsiteY519" fmla="*/ 4826001 h 6858001"/>
              <a:gd name="connsiteX520" fmla="*/ 5476372 w 9595474"/>
              <a:gd name="connsiteY520" fmla="*/ 4821874 h 6858001"/>
              <a:gd name="connsiteX521" fmla="*/ 5471348 w 9595474"/>
              <a:gd name="connsiteY521" fmla="*/ 4818381 h 6858001"/>
              <a:gd name="connsiteX522" fmla="*/ 5465732 w 9595474"/>
              <a:gd name="connsiteY522" fmla="*/ 4815206 h 6858001"/>
              <a:gd name="connsiteX523" fmla="*/ 5460411 w 9595474"/>
              <a:gd name="connsiteY523" fmla="*/ 4812349 h 6858001"/>
              <a:gd name="connsiteX524" fmla="*/ 5455091 w 9595474"/>
              <a:gd name="connsiteY524" fmla="*/ 4809174 h 6858001"/>
              <a:gd name="connsiteX525" fmla="*/ 5449475 w 9595474"/>
              <a:gd name="connsiteY525" fmla="*/ 4807269 h 6858001"/>
              <a:gd name="connsiteX526" fmla="*/ 5443563 w 9595474"/>
              <a:gd name="connsiteY526" fmla="*/ 4805046 h 6858001"/>
              <a:gd name="connsiteX527" fmla="*/ 5437948 w 9595474"/>
              <a:gd name="connsiteY527" fmla="*/ 4802824 h 6858001"/>
              <a:gd name="connsiteX528" fmla="*/ 5432036 w 9595474"/>
              <a:gd name="connsiteY528" fmla="*/ 4801554 h 6858001"/>
              <a:gd name="connsiteX529" fmla="*/ 5426420 w 9595474"/>
              <a:gd name="connsiteY529" fmla="*/ 4800284 h 6858001"/>
              <a:gd name="connsiteX530" fmla="*/ 5420509 w 9595474"/>
              <a:gd name="connsiteY530" fmla="*/ 4799331 h 6858001"/>
              <a:gd name="connsiteX531" fmla="*/ 5414597 w 9595474"/>
              <a:gd name="connsiteY531" fmla="*/ 4798696 h 6858001"/>
              <a:gd name="connsiteX532" fmla="*/ 5408391 w 9595474"/>
              <a:gd name="connsiteY532" fmla="*/ 4798061 h 6858001"/>
              <a:gd name="connsiteX533" fmla="*/ 5402775 w 9595474"/>
              <a:gd name="connsiteY533" fmla="*/ 4797744 h 6858001"/>
              <a:gd name="connsiteX534" fmla="*/ 5396568 w 9595474"/>
              <a:gd name="connsiteY534" fmla="*/ 4798061 h 6858001"/>
              <a:gd name="connsiteX535" fmla="*/ 5390361 w 9595474"/>
              <a:gd name="connsiteY535" fmla="*/ 4798696 h 6858001"/>
              <a:gd name="connsiteX536" fmla="*/ 5384745 w 9595474"/>
              <a:gd name="connsiteY536" fmla="*/ 4799331 h 6858001"/>
              <a:gd name="connsiteX537" fmla="*/ 5378538 w 9595474"/>
              <a:gd name="connsiteY537" fmla="*/ 4800284 h 6858001"/>
              <a:gd name="connsiteX538" fmla="*/ 5372922 w 9595474"/>
              <a:gd name="connsiteY538" fmla="*/ 4801554 h 6858001"/>
              <a:gd name="connsiteX539" fmla="*/ 5367010 w 9595474"/>
              <a:gd name="connsiteY539" fmla="*/ 4802824 h 6858001"/>
              <a:gd name="connsiteX540" fmla="*/ 5361394 w 9595474"/>
              <a:gd name="connsiteY540" fmla="*/ 4805046 h 6858001"/>
              <a:gd name="connsiteX541" fmla="*/ 5355483 w 9595474"/>
              <a:gd name="connsiteY541" fmla="*/ 4807269 h 6858001"/>
              <a:gd name="connsiteX542" fmla="*/ 5350163 w 9595474"/>
              <a:gd name="connsiteY542" fmla="*/ 4809174 h 6858001"/>
              <a:gd name="connsiteX543" fmla="*/ 5344547 w 9595474"/>
              <a:gd name="connsiteY543" fmla="*/ 4812349 h 6858001"/>
              <a:gd name="connsiteX544" fmla="*/ 5338931 w 9595474"/>
              <a:gd name="connsiteY544" fmla="*/ 4815206 h 6858001"/>
              <a:gd name="connsiteX545" fmla="*/ 5333906 w 9595474"/>
              <a:gd name="connsiteY545" fmla="*/ 4818381 h 6858001"/>
              <a:gd name="connsiteX546" fmla="*/ 5328881 w 9595474"/>
              <a:gd name="connsiteY546" fmla="*/ 4821874 h 6858001"/>
              <a:gd name="connsiteX547" fmla="*/ 5323857 w 9595474"/>
              <a:gd name="connsiteY547" fmla="*/ 4826001 h 6858001"/>
              <a:gd name="connsiteX548" fmla="*/ 5318832 w 9595474"/>
              <a:gd name="connsiteY548" fmla="*/ 4830129 h 6858001"/>
              <a:gd name="connsiteX549" fmla="*/ 5314398 w 9595474"/>
              <a:gd name="connsiteY549" fmla="*/ 4834574 h 6858001"/>
              <a:gd name="connsiteX550" fmla="*/ 5307305 w 9595474"/>
              <a:gd name="connsiteY550" fmla="*/ 4841876 h 6858001"/>
              <a:gd name="connsiteX551" fmla="*/ 5301393 w 9595474"/>
              <a:gd name="connsiteY551" fmla="*/ 4849814 h 6858001"/>
              <a:gd name="connsiteX552" fmla="*/ 5295482 w 9595474"/>
              <a:gd name="connsiteY552" fmla="*/ 4858069 h 6858001"/>
              <a:gd name="connsiteX553" fmla="*/ 5291048 w 9595474"/>
              <a:gd name="connsiteY553" fmla="*/ 4867276 h 6858001"/>
              <a:gd name="connsiteX554" fmla="*/ 5286910 w 9595474"/>
              <a:gd name="connsiteY554" fmla="*/ 4875849 h 6858001"/>
              <a:gd name="connsiteX555" fmla="*/ 5283659 w 9595474"/>
              <a:gd name="connsiteY555" fmla="*/ 4885056 h 6858001"/>
              <a:gd name="connsiteX556" fmla="*/ 5281294 w 9595474"/>
              <a:gd name="connsiteY556" fmla="*/ 4894581 h 6858001"/>
              <a:gd name="connsiteX557" fmla="*/ 5279521 w 9595474"/>
              <a:gd name="connsiteY557" fmla="*/ 4903789 h 6858001"/>
              <a:gd name="connsiteX558" fmla="*/ 5278339 w 9595474"/>
              <a:gd name="connsiteY558" fmla="*/ 4913631 h 6858001"/>
              <a:gd name="connsiteX559" fmla="*/ 5278339 w 9595474"/>
              <a:gd name="connsiteY559" fmla="*/ 4923156 h 6858001"/>
              <a:gd name="connsiteX560" fmla="*/ 5278634 w 9595474"/>
              <a:gd name="connsiteY560" fmla="*/ 4932999 h 6858001"/>
              <a:gd name="connsiteX561" fmla="*/ 5279816 w 9595474"/>
              <a:gd name="connsiteY561" fmla="*/ 4942206 h 6858001"/>
              <a:gd name="connsiteX562" fmla="*/ 5281885 w 9595474"/>
              <a:gd name="connsiteY562" fmla="*/ 4952049 h 6858001"/>
              <a:gd name="connsiteX563" fmla="*/ 5284546 w 9595474"/>
              <a:gd name="connsiteY563" fmla="*/ 4960939 h 6858001"/>
              <a:gd name="connsiteX564" fmla="*/ 5288092 w 9595474"/>
              <a:gd name="connsiteY564" fmla="*/ 4970146 h 6858001"/>
              <a:gd name="connsiteX565" fmla="*/ 5291935 w 9595474"/>
              <a:gd name="connsiteY565" fmla="*/ 4979354 h 6858001"/>
              <a:gd name="connsiteX566" fmla="*/ 5583665 w 9595474"/>
              <a:gd name="connsiteY566" fmla="*/ 5270501 h 6858001"/>
              <a:gd name="connsiteX567" fmla="*/ 5588098 w 9595474"/>
              <a:gd name="connsiteY567" fmla="*/ 5275264 h 6858001"/>
              <a:gd name="connsiteX568" fmla="*/ 5592237 w 9595474"/>
              <a:gd name="connsiteY568" fmla="*/ 5280344 h 6858001"/>
              <a:gd name="connsiteX569" fmla="*/ 5595784 w 9595474"/>
              <a:gd name="connsiteY569" fmla="*/ 5284789 h 6858001"/>
              <a:gd name="connsiteX570" fmla="*/ 5599626 w 9595474"/>
              <a:gd name="connsiteY570" fmla="*/ 5290186 h 6858001"/>
              <a:gd name="connsiteX571" fmla="*/ 5602582 w 9595474"/>
              <a:gd name="connsiteY571" fmla="*/ 5295266 h 6858001"/>
              <a:gd name="connsiteX572" fmla="*/ 5605833 w 9595474"/>
              <a:gd name="connsiteY572" fmla="*/ 5300664 h 6858001"/>
              <a:gd name="connsiteX573" fmla="*/ 5608493 w 9595474"/>
              <a:gd name="connsiteY573" fmla="*/ 5306061 h 6858001"/>
              <a:gd name="connsiteX574" fmla="*/ 5610857 w 9595474"/>
              <a:gd name="connsiteY574" fmla="*/ 5311776 h 6858001"/>
              <a:gd name="connsiteX575" fmla="*/ 5613222 w 9595474"/>
              <a:gd name="connsiteY575" fmla="*/ 5317491 h 6858001"/>
              <a:gd name="connsiteX576" fmla="*/ 5614996 w 9595474"/>
              <a:gd name="connsiteY576" fmla="*/ 5323524 h 6858001"/>
              <a:gd name="connsiteX577" fmla="*/ 5616474 w 9595474"/>
              <a:gd name="connsiteY577" fmla="*/ 5329239 h 6858001"/>
              <a:gd name="connsiteX578" fmla="*/ 5617656 w 9595474"/>
              <a:gd name="connsiteY578" fmla="*/ 5334954 h 6858001"/>
              <a:gd name="connsiteX579" fmla="*/ 5618838 w 9595474"/>
              <a:gd name="connsiteY579" fmla="*/ 5340986 h 6858001"/>
              <a:gd name="connsiteX580" fmla="*/ 5619725 w 9595474"/>
              <a:gd name="connsiteY580" fmla="*/ 5346701 h 6858001"/>
              <a:gd name="connsiteX581" fmla="*/ 5620021 w 9595474"/>
              <a:gd name="connsiteY581" fmla="*/ 5352734 h 6858001"/>
              <a:gd name="connsiteX582" fmla="*/ 5620021 w 9595474"/>
              <a:gd name="connsiteY582" fmla="*/ 5359084 h 6858001"/>
              <a:gd name="connsiteX583" fmla="*/ 5620021 w 9595474"/>
              <a:gd name="connsiteY583" fmla="*/ 5364799 h 6858001"/>
              <a:gd name="connsiteX584" fmla="*/ 5619725 w 9595474"/>
              <a:gd name="connsiteY584" fmla="*/ 5370831 h 6858001"/>
              <a:gd name="connsiteX585" fmla="*/ 5618838 w 9595474"/>
              <a:gd name="connsiteY585" fmla="*/ 5376546 h 6858001"/>
              <a:gd name="connsiteX586" fmla="*/ 5617656 w 9595474"/>
              <a:gd name="connsiteY586" fmla="*/ 5382579 h 6858001"/>
              <a:gd name="connsiteX587" fmla="*/ 5616474 w 9595474"/>
              <a:gd name="connsiteY587" fmla="*/ 5388294 h 6858001"/>
              <a:gd name="connsiteX588" fmla="*/ 5614996 w 9595474"/>
              <a:gd name="connsiteY588" fmla="*/ 5394009 h 6858001"/>
              <a:gd name="connsiteX589" fmla="*/ 5613222 w 9595474"/>
              <a:gd name="connsiteY589" fmla="*/ 5400041 h 6858001"/>
              <a:gd name="connsiteX590" fmla="*/ 5610857 w 9595474"/>
              <a:gd name="connsiteY590" fmla="*/ 5405756 h 6858001"/>
              <a:gd name="connsiteX591" fmla="*/ 5608493 w 9595474"/>
              <a:gd name="connsiteY591" fmla="*/ 5411471 h 6858001"/>
              <a:gd name="connsiteX592" fmla="*/ 5605833 w 9595474"/>
              <a:gd name="connsiteY592" fmla="*/ 5416869 h 6858001"/>
              <a:gd name="connsiteX593" fmla="*/ 5602582 w 9595474"/>
              <a:gd name="connsiteY593" fmla="*/ 5422266 h 6858001"/>
              <a:gd name="connsiteX594" fmla="*/ 5599626 w 9595474"/>
              <a:gd name="connsiteY594" fmla="*/ 5427664 h 6858001"/>
              <a:gd name="connsiteX595" fmla="*/ 5595784 w 9595474"/>
              <a:gd name="connsiteY595" fmla="*/ 5432744 h 6858001"/>
              <a:gd name="connsiteX596" fmla="*/ 5592237 w 9595474"/>
              <a:gd name="connsiteY596" fmla="*/ 5437506 h 6858001"/>
              <a:gd name="connsiteX597" fmla="*/ 5588098 w 9595474"/>
              <a:gd name="connsiteY597" fmla="*/ 5442269 h 6858001"/>
              <a:gd name="connsiteX598" fmla="*/ 5583665 w 9595474"/>
              <a:gd name="connsiteY598" fmla="*/ 5447031 h 6858001"/>
              <a:gd name="connsiteX599" fmla="*/ 5578936 w 9595474"/>
              <a:gd name="connsiteY599" fmla="*/ 5451159 h 6858001"/>
              <a:gd name="connsiteX600" fmla="*/ 5573911 w 9595474"/>
              <a:gd name="connsiteY600" fmla="*/ 5455604 h 6858001"/>
              <a:gd name="connsiteX601" fmla="*/ 5569182 w 9595474"/>
              <a:gd name="connsiteY601" fmla="*/ 5459096 h 6858001"/>
              <a:gd name="connsiteX602" fmla="*/ 5563862 w 9595474"/>
              <a:gd name="connsiteY602" fmla="*/ 5462906 h 6858001"/>
              <a:gd name="connsiteX603" fmla="*/ 5558837 w 9595474"/>
              <a:gd name="connsiteY603" fmla="*/ 5466081 h 6858001"/>
              <a:gd name="connsiteX604" fmla="*/ 5553517 w 9595474"/>
              <a:gd name="connsiteY604" fmla="*/ 5469256 h 6858001"/>
              <a:gd name="connsiteX605" fmla="*/ 5548196 w 9595474"/>
              <a:gd name="connsiteY605" fmla="*/ 5471796 h 6858001"/>
              <a:gd name="connsiteX606" fmla="*/ 5542285 w 9595474"/>
              <a:gd name="connsiteY606" fmla="*/ 5474336 h 6858001"/>
              <a:gd name="connsiteX607" fmla="*/ 5536964 w 9595474"/>
              <a:gd name="connsiteY607" fmla="*/ 5476559 h 6858001"/>
              <a:gd name="connsiteX608" fmla="*/ 5531348 w 9595474"/>
              <a:gd name="connsiteY608" fmla="*/ 5478146 h 6858001"/>
              <a:gd name="connsiteX609" fmla="*/ 5525437 w 9595474"/>
              <a:gd name="connsiteY609" fmla="*/ 5479734 h 6858001"/>
              <a:gd name="connsiteX610" fmla="*/ 5519230 w 9595474"/>
              <a:gd name="connsiteY610" fmla="*/ 5481004 h 6858001"/>
              <a:gd name="connsiteX611" fmla="*/ 5513614 w 9595474"/>
              <a:gd name="connsiteY611" fmla="*/ 5482274 h 6858001"/>
              <a:gd name="connsiteX612" fmla="*/ 5507999 w 9595474"/>
              <a:gd name="connsiteY612" fmla="*/ 5482909 h 6858001"/>
              <a:gd name="connsiteX613" fmla="*/ 5501791 w 9595474"/>
              <a:gd name="connsiteY613" fmla="*/ 5483226 h 6858001"/>
              <a:gd name="connsiteX614" fmla="*/ 5495585 w 9595474"/>
              <a:gd name="connsiteY614" fmla="*/ 5483544 h 6858001"/>
              <a:gd name="connsiteX615" fmla="*/ 6873545 w 9595474"/>
              <a:gd name="connsiteY615" fmla="*/ 6858001 h 6858001"/>
              <a:gd name="connsiteX616" fmla="*/ 9595474 w 9595474"/>
              <a:gd name="connsiteY616" fmla="*/ 6858001 h 6858001"/>
              <a:gd name="connsiteX617" fmla="*/ 9595474 w 9595474"/>
              <a:gd name="connsiteY617" fmla="*/ 1 h 6858001"/>
              <a:gd name="connsiteX618" fmla="*/ 3525498 w 9595474"/>
              <a:gd name="connsiteY618" fmla="*/ 1 h 6858001"/>
              <a:gd name="connsiteX619" fmla="*/ 3525497 w 9595474"/>
              <a:gd name="connsiteY619" fmla="*/ 0 h 6858001"/>
              <a:gd name="connsiteX0" fmla="*/ 3525497 w 9595474"/>
              <a:gd name="connsiteY0" fmla="*/ 0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616" fmla="*/ 3525497 w 9595474"/>
              <a:gd name="connsiteY616" fmla="*/ 0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0 w 9595474"/>
              <a:gd name="connsiteY2" fmla="*/ 1 h 6858001"/>
              <a:gd name="connsiteX3" fmla="*/ 692823 w 9595474"/>
              <a:gd name="connsiteY3" fmla="*/ 691199 h 6858001"/>
              <a:gd name="connsiteX4" fmla="*/ 691345 w 9595474"/>
              <a:gd name="connsiteY4" fmla="*/ 683896 h 6858001"/>
              <a:gd name="connsiteX5" fmla="*/ 690754 w 9595474"/>
              <a:gd name="connsiteY5" fmla="*/ 676276 h 6858001"/>
              <a:gd name="connsiteX6" fmla="*/ 690754 w 9595474"/>
              <a:gd name="connsiteY6" fmla="*/ 669291 h 6858001"/>
              <a:gd name="connsiteX7" fmla="*/ 690754 w 9595474"/>
              <a:gd name="connsiteY7" fmla="*/ 661989 h 6858001"/>
              <a:gd name="connsiteX8" fmla="*/ 691345 w 9595474"/>
              <a:gd name="connsiteY8" fmla="*/ 654369 h 6858001"/>
              <a:gd name="connsiteX9" fmla="*/ 692527 w 9595474"/>
              <a:gd name="connsiteY9" fmla="*/ 647384 h 6858001"/>
              <a:gd name="connsiteX10" fmla="*/ 694005 w 9595474"/>
              <a:gd name="connsiteY10" fmla="*/ 640081 h 6858001"/>
              <a:gd name="connsiteX11" fmla="*/ 695778 w 9595474"/>
              <a:gd name="connsiteY11" fmla="*/ 633096 h 6858001"/>
              <a:gd name="connsiteX12" fmla="*/ 698143 w 9595474"/>
              <a:gd name="connsiteY12" fmla="*/ 625794 h 6858001"/>
              <a:gd name="connsiteX13" fmla="*/ 700803 w 9595474"/>
              <a:gd name="connsiteY13" fmla="*/ 618809 h 6858001"/>
              <a:gd name="connsiteX14" fmla="*/ 704054 w 9595474"/>
              <a:gd name="connsiteY14" fmla="*/ 612141 h 6858001"/>
              <a:gd name="connsiteX15" fmla="*/ 707601 w 9595474"/>
              <a:gd name="connsiteY15" fmla="*/ 605791 h 6858001"/>
              <a:gd name="connsiteX16" fmla="*/ 712035 w 9595474"/>
              <a:gd name="connsiteY16" fmla="*/ 599124 h 6858001"/>
              <a:gd name="connsiteX17" fmla="*/ 716173 w 9595474"/>
              <a:gd name="connsiteY17" fmla="*/ 592774 h 6858001"/>
              <a:gd name="connsiteX18" fmla="*/ 721198 w 9595474"/>
              <a:gd name="connsiteY18" fmla="*/ 587059 h 6858001"/>
              <a:gd name="connsiteX19" fmla="*/ 726518 w 9595474"/>
              <a:gd name="connsiteY19" fmla="*/ 581344 h 6858001"/>
              <a:gd name="connsiteX20" fmla="*/ 731247 w 9595474"/>
              <a:gd name="connsiteY20" fmla="*/ 576899 h 6858001"/>
              <a:gd name="connsiteX21" fmla="*/ 735976 w 9595474"/>
              <a:gd name="connsiteY21" fmla="*/ 572454 h 6858001"/>
              <a:gd name="connsiteX22" fmla="*/ 741001 w 9595474"/>
              <a:gd name="connsiteY22" fmla="*/ 568961 h 6858001"/>
              <a:gd name="connsiteX23" fmla="*/ 746026 w 9595474"/>
              <a:gd name="connsiteY23" fmla="*/ 565469 h 6858001"/>
              <a:gd name="connsiteX24" fmla="*/ 751050 w 9595474"/>
              <a:gd name="connsiteY24" fmla="*/ 562294 h 6858001"/>
              <a:gd name="connsiteX25" fmla="*/ 756371 w 9595474"/>
              <a:gd name="connsiteY25" fmla="*/ 558801 h 6858001"/>
              <a:gd name="connsiteX26" fmla="*/ 761691 w 9595474"/>
              <a:gd name="connsiteY26" fmla="*/ 556579 h 6858001"/>
              <a:gd name="connsiteX27" fmla="*/ 767602 w 9595474"/>
              <a:gd name="connsiteY27" fmla="*/ 554039 h 6858001"/>
              <a:gd name="connsiteX28" fmla="*/ 772923 w 9595474"/>
              <a:gd name="connsiteY28" fmla="*/ 551816 h 6858001"/>
              <a:gd name="connsiteX29" fmla="*/ 778834 w 9595474"/>
              <a:gd name="connsiteY29" fmla="*/ 549911 h 6858001"/>
              <a:gd name="connsiteX30" fmla="*/ 784450 w 9595474"/>
              <a:gd name="connsiteY30" fmla="*/ 548641 h 6858001"/>
              <a:gd name="connsiteX31" fmla="*/ 790066 w 9595474"/>
              <a:gd name="connsiteY31" fmla="*/ 547371 h 6858001"/>
              <a:gd name="connsiteX32" fmla="*/ 795977 w 9595474"/>
              <a:gd name="connsiteY32" fmla="*/ 546419 h 6858001"/>
              <a:gd name="connsiteX33" fmla="*/ 802184 w 9595474"/>
              <a:gd name="connsiteY33" fmla="*/ 545784 h 6858001"/>
              <a:gd name="connsiteX34" fmla="*/ 807800 w 9595474"/>
              <a:gd name="connsiteY34" fmla="*/ 545466 h 6858001"/>
              <a:gd name="connsiteX35" fmla="*/ 814007 w 9595474"/>
              <a:gd name="connsiteY35" fmla="*/ 544831 h 6858001"/>
              <a:gd name="connsiteX36" fmla="*/ 819623 w 9595474"/>
              <a:gd name="connsiteY36" fmla="*/ 545466 h 6858001"/>
              <a:gd name="connsiteX37" fmla="*/ 825830 w 9595474"/>
              <a:gd name="connsiteY37" fmla="*/ 545784 h 6858001"/>
              <a:gd name="connsiteX38" fmla="*/ 831446 w 9595474"/>
              <a:gd name="connsiteY38" fmla="*/ 546419 h 6858001"/>
              <a:gd name="connsiteX39" fmla="*/ 837358 w 9595474"/>
              <a:gd name="connsiteY39" fmla="*/ 547371 h 6858001"/>
              <a:gd name="connsiteX40" fmla="*/ 842974 w 9595474"/>
              <a:gd name="connsiteY40" fmla="*/ 548641 h 6858001"/>
              <a:gd name="connsiteX41" fmla="*/ 848885 w 9595474"/>
              <a:gd name="connsiteY41" fmla="*/ 549911 h 6858001"/>
              <a:gd name="connsiteX42" fmla="*/ 854501 w 9595474"/>
              <a:gd name="connsiteY42" fmla="*/ 551816 h 6858001"/>
              <a:gd name="connsiteX43" fmla="*/ 860117 w 9595474"/>
              <a:gd name="connsiteY43" fmla="*/ 554039 h 6858001"/>
              <a:gd name="connsiteX44" fmla="*/ 865733 w 9595474"/>
              <a:gd name="connsiteY44" fmla="*/ 556579 h 6858001"/>
              <a:gd name="connsiteX45" fmla="*/ 871053 w 9595474"/>
              <a:gd name="connsiteY45" fmla="*/ 558801 h 6858001"/>
              <a:gd name="connsiteX46" fmla="*/ 876373 w 9595474"/>
              <a:gd name="connsiteY46" fmla="*/ 562294 h 6858001"/>
              <a:gd name="connsiteX47" fmla="*/ 881398 w 9595474"/>
              <a:gd name="connsiteY47" fmla="*/ 565469 h 6858001"/>
              <a:gd name="connsiteX48" fmla="*/ 886718 w 9595474"/>
              <a:gd name="connsiteY48" fmla="*/ 568961 h 6858001"/>
              <a:gd name="connsiteX49" fmla="*/ 891447 w 9595474"/>
              <a:gd name="connsiteY49" fmla="*/ 572454 h 6858001"/>
              <a:gd name="connsiteX50" fmla="*/ 896177 w 9595474"/>
              <a:gd name="connsiteY50" fmla="*/ 576899 h 6858001"/>
              <a:gd name="connsiteX51" fmla="*/ 900906 w 9595474"/>
              <a:gd name="connsiteY51" fmla="*/ 581344 h 6858001"/>
              <a:gd name="connsiteX52" fmla="*/ 1431459 w 9595474"/>
              <a:gd name="connsiteY52" fmla="*/ 1111569 h 6858001"/>
              <a:gd name="connsiteX53" fmla="*/ 2394731 w 9595474"/>
              <a:gd name="connsiteY53" fmla="*/ 2074864 h 6858001"/>
              <a:gd name="connsiteX54" fmla="*/ 2399164 w 9595474"/>
              <a:gd name="connsiteY54" fmla="*/ 2079309 h 6858001"/>
              <a:gd name="connsiteX55" fmla="*/ 2404189 w 9595474"/>
              <a:gd name="connsiteY55" fmla="*/ 2083436 h 6858001"/>
              <a:gd name="connsiteX56" fmla="*/ 2408918 w 9595474"/>
              <a:gd name="connsiteY56" fmla="*/ 2087246 h 6858001"/>
              <a:gd name="connsiteX57" fmla="*/ 2413943 w 9595474"/>
              <a:gd name="connsiteY57" fmla="*/ 2090739 h 6858001"/>
              <a:gd name="connsiteX58" fmla="*/ 2419263 w 9595474"/>
              <a:gd name="connsiteY58" fmla="*/ 2093914 h 6858001"/>
              <a:gd name="connsiteX59" fmla="*/ 2424583 w 9595474"/>
              <a:gd name="connsiteY59" fmla="*/ 2096771 h 6858001"/>
              <a:gd name="connsiteX60" fmla="*/ 2430199 w 9595474"/>
              <a:gd name="connsiteY60" fmla="*/ 2099629 h 6858001"/>
              <a:gd name="connsiteX61" fmla="*/ 2435520 w 9595474"/>
              <a:gd name="connsiteY61" fmla="*/ 2101851 h 6858001"/>
              <a:gd name="connsiteX62" fmla="*/ 2441136 w 9595474"/>
              <a:gd name="connsiteY62" fmla="*/ 2104074 h 6858001"/>
              <a:gd name="connsiteX63" fmla="*/ 2447047 w 9595474"/>
              <a:gd name="connsiteY63" fmla="*/ 2105661 h 6858001"/>
              <a:gd name="connsiteX64" fmla="*/ 2452663 w 9595474"/>
              <a:gd name="connsiteY64" fmla="*/ 2107566 h 6858001"/>
              <a:gd name="connsiteX65" fmla="*/ 2458574 w 9595474"/>
              <a:gd name="connsiteY65" fmla="*/ 2108519 h 6858001"/>
              <a:gd name="connsiteX66" fmla="*/ 2464190 w 9595474"/>
              <a:gd name="connsiteY66" fmla="*/ 2109789 h 6858001"/>
              <a:gd name="connsiteX67" fmla="*/ 2469806 w 9595474"/>
              <a:gd name="connsiteY67" fmla="*/ 2110424 h 6858001"/>
              <a:gd name="connsiteX68" fmla="*/ 2476013 w 9595474"/>
              <a:gd name="connsiteY68" fmla="*/ 2110741 h 6858001"/>
              <a:gd name="connsiteX69" fmla="*/ 2481925 w 9595474"/>
              <a:gd name="connsiteY69" fmla="*/ 2111059 h 6858001"/>
              <a:gd name="connsiteX70" fmla="*/ 2487836 w 9595474"/>
              <a:gd name="connsiteY70" fmla="*/ 2110741 h 6858001"/>
              <a:gd name="connsiteX71" fmla="*/ 2493747 w 9595474"/>
              <a:gd name="connsiteY71" fmla="*/ 2110424 h 6858001"/>
              <a:gd name="connsiteX72" fmla="*/ 2499363 w 9595474"/>
              <a:gd name="connsiteY72" fmla="*/ 2109789 h 6858001"/>
              <a:gd name="connsiteX73" fmla="*/ 2505570 w 9595474"/>
              <a:gd name="connsiteY73" fmla="*/ 2108519 h 6858001"/>
              <a:gd name="connsiteX74" fmla="*/ 2511186 w 9595474"/>
              <a:gd name="connsiteY74" fmla="*/ 2107566 h 6858001"/>
              <a:gd name="connsiteX75" fmla="*/ 2517098 w 9595474"/>
              <a:gd name="connsiteY75" fmla="*/ 2105661 h 6858001"/>
              <a:gd name="connsiteX76" fmla="*/ 2522714 w 9595474"/>
              <a:gd name="connsiteY76" fmla="*/ 2104074 h 6858001"/>
              <a:gd name="connsiteX77" fmla="*/ 2528034 w 9595474"/>
              <a:gd name="connsiteY77" fmla="*/ 2101851 h 6858001"/>
              <a:gd name="connsiteX78" fmla="*/ 2533945 w 9595474"/>
              <a:gd name="connsiteY78" fmla="*/ 2099629 h 6858001"/>
              <a:gd name="connsiteX79" fmla="*/ 2539266 w 9595474"/>
              <a:gd name="connsiteY79" fmla="*/ 2096771 h 6858001"/>
              <a:gd name="connsiteX80" fmla="*/ 2544290 w 9595474"/>
              <a:gd name="connsiteY80" fmla="*/ 2093914 h 6858001"/>
              <a:gd name="connsiteX81" fmla="*/ 2549611 w 9595474"/>
              <a:gd name="connsiteY81" fmla="*/ 2090739 h 6858001"/>
              <a:gd name="connsiteX82" fmla="*/ 2554635 w 9595474"/>
              <a:gd name="connsiteY82" fmla="*/ 2087246 h 6858001"/>
              <a:gd name="connsiteX83" fmla="*/ 2559660 w 9595474"/>
              <a:gd name="connsiteY83" fmla="*/ 2083436 h 6858001"/>
              <a:gd name="connsiteX84" fmla="*/ 2564389 w 9595474"/>
              <a:gd name="connsiteY84" fmla="*/ 2079309 h 6858001"/>
              <a:gd name="connsiteX85" fmla="*/ 2569119 w 9595474"/>
              <a:gd name="connsiteY85" fmla="*/ 2074864 h 6858001"/>
              <a:gd name="connsiteX86" fmla="*/ 2573257 w 9595474"/>
              <a:gd name="connsiteY86" fmla="*/ 2070101 h 6858001"/>
              <a:gd name="connsiteX87" fmla="*/ 2577395 w 9595474"/>
              <a:gd name="connsiteY87" fmla="*/ 2065656 h 6858001"/>
              <a:gd name="connsiteX88" fmla="*/ 2581237 w 9595474"/>
              <a:gd name="connsiteY88" fmla="*/ 2060576 h 6858001"/>
              <a:gd name="connsiteX89" fmla="*/ 2584784 w 9595474"/>
              <a:gd name="connsiteY89" fmla="*/ 2055496 h 6858001"/>
              <a:gd name="connsiteX90" fmla="*/ 2588035 w 9595474"/>
              <a:gd name="connsiteY90" fmla="*/ 2050416 h 6858001"/>
              <a:gd name="connsiteX91" fmla="*/ 2590991 w 9595474"/>
              <a:gd name="connsiteY91" fmla="*/ 2045019 h 6858001"/>
              <a:gd name="connsiteX92" fmla="*/ 2593651 w 9595474"/>
              <a:gd name="connsiteY92" fmla="*/ 2039621 h 6858001"/>
              <a:gd name="connsiteX93" fmla="*/ 2596016 w 9595474"/>
              <a:gd name="connsiteY93" fmla="*/ 2034224 h 6858001"/>
              <a:gd name="connsiteX94" fmla="*/ 2598085 w 9595474"/>
              <a:gd name="connsiteY94" fmla="*/ 2028509 h 6858001"/>
              <a:gd name="connsiteX95" fmla="*/ 2599858 w 9595474"/>
              <a:gd name="connsiteY95" fmla="*/ 2022794 h 6858001"/>
              <a:gd name="connsiteX96" fmla="*/ 2601336 w 9595474"/>
              <a:gd name="connsiteY96" fmla="*/ 2017079 h 6858001"/>
              <a:gd name="connsiteX97" fmla="*/ 2602814 w 9595474"/>
              <a:gd name="connsiteY97" fmla="*/ 2011364 h 6858001"/>
              <a:gd name="connsiteX98" fmla="*/ 2603996 w 9595474"/>
              <a:gd name="connsiteY98" fmla="*/ 2005649 h 6858001"/>
              <a:gd name="connsiteX99" fmla="*/ 2604587 w 9595474"/>
              <a:gd name="connsiteY99" fmla="*/ 1999616 h 6858001"/>
              <a:gd name="connsiteX100" fmla="*/ 2604883 w 9595474"/>
              <a:gd name="connsiteY100" fmla="*/ 1993584 h 6858001"/>
              <a:gd name="connsiteX101" fmla="*/ 2604883 w 9595474"/>
              <a:gd name="connsiteY101" fmla="*/ 1987551 h 6858001"/>
              <a:gd name="connsiteX102" fmla="*/ 2604883 w 9595474"/>
              <a:gd name="connsiteY102" fmla="*/ 1981836 h 6858001"/>
              <a:gd name="connsiteX103" fmla="*/ 2604587 w 9595474"/>
              <a:gd name="connsiteY103" fmla="*/ 1976121 h 6858001"/>
              <a:gd name="connsiteX104" fmla="*/ 2603996 w 9595474"/>
              <a:gd name="connsiteY104" fmla="*/ 1970089 h 6858001"/>
              <a:gd name="connsiteX105" fmla="*/ 2602814 w 9595474"/>
              <a:gd name="connsiteY105" fmla="*/ 1964374 h 6858001"/>
              <a:gd name="connsiteX106" fmla="*/ 2601336 w 9595474"/>
              <a:gd name="connsiteY106" fmla="*/ 1958659 h 6858001"/>
              <a:gd name="connsiteX107" fmla="*/ 2599858 w 9595474"/>
              <a:gd name="connsiteY107" fmla="*/ 1952626 h 6858001"/>
              <a:gd name="connsiteX108" fmla="*/ 2598085 w 9595474"/>
              <a:gd name="connsiteY108" fmla="*/ 1946911 h 6858001"/>
              <a:gd name="connsiteX109" fmla="*/ 2596016 w 9595474"/>
              <a:gd name="connsiteY109" fmla="*/ 1941196 h 6858001"/>
              <a:gd name="connsiteX110" fmla="*/ 2593651 w 9595474"/>
              <a:gd name="connsiteY110" fmla="*/ 1935799 h 6858001"/>
              <a:gd name="connsiteX111" fmla="*/ 2590991 w 9595474"/>
              <a:gd name="connsiteY111" fmla="*/ 1930401 h 6858001"/>
              <a:gd name="connsiteX112" fmla="*/ 2588035 w 9595474"/>
              <a:gd name="connsiteY112" fmla="*/ 1925004 h 6858001"/>
              <a:gd name="connsiteX113" fmla="*/ 2584784 w 9595474"/>
              <a:gd name="connsiteY113" fmla="*/ 1919924 h 6858001"/>
              <a:gd name="connsiteX114" fmla="*/ 2581237 w 9595474"/>
              <a:gd name="connsiteY114" fmla="*/ 1915161 h 6858001"/>
              <a:gd name="connsiteX115" fmla="*/ 2577395 w 9595474"/>
              <a:gd name="connsiteY115" fmla="*/ 1910081 h 6858001"/>
              <a:gd name="connsiteX116" fmla="*/ 2573257 w 9595474"/>
              <a:gd name="connsiteY116" fmla="*/ 1905319 h 6858001"/>
              <a:gd name="connsiteX117" fmla="*/ 2569119 w 9595474"/>
              <a:gd name="connsiteY117" fmla="*/ 1900556 h 6858001"/>
              <a:gd name="connsiteX118" fmla="*/ 1590477 w 9595474"/>
              <a:gd name="connsiteY118" fmla="*/ 922021 h 6858001"/>
              <a:gd name="connsiteX119" fmla="*/ 1272736 w 9595474"/>
              <a:gd name="connsiteY119" fmla="*/ 604204 h 6858001"/>
              <a:gd name="connsiteX120" fmla="*/ 1268303 w 9595474"/>
              <a:gd name="connsiteY120" fmla="*/ 599441 h 6858001"/>
              <a:gd name="connsiteX121" fmla="*/ 1264165 w 9595474"/>
              <a:gd name="connsiteY121" fmla="*/ 594996 h 6858001"/>
              <a:gd name="connsiteX122" fmla="*/ 1260322 w 9595474"/>
              <a:gd name="connsiteY122" fmla="*/ 589916 h 6858001"/>
              <a:gd name="connsiteX123" fmla="*/ 1256776 w 9595474"/>
              <a:gd name="connsiteY123" fmla="*/ 584836 h 6858001"/>
              <a:gd name="connsiteX124" fmla="*/ 1253524 w 9595474"/>
              <a:gd name="connsiteY124" fmla="*/ 579756 h 6858001"/>
              <a:gd name="connsiteX125" fmla="*/ 1250864 w 9595474"/>
              <a:gd name="connsiteY125" fmla="*/ 574359 h 6858001"/>
              <a:gd name="connsiteX126" fmla="*/ 1247908 w 9595474"/>
              <a:gd name="connsiteY126" fmla="*/ 568961 h 6858001"/>
              <a:gd name="connsiteX127" fmla="*/ 1245839 w 9595474"/>
              <a:gd name="connsiteY127" fmla="*/ 563564 h 6858001"/>
              <a:gd name="connsiteX128" fmla="*/ 1243475 w 9595474"/>
              <a:gd name="connsiteY128" fmla="*/ 557849 h 6858001"/>
              <a:gd name="connsiteX129" fmla="*/ 1241701 w 9595474"/>
              <a:gd name="connsiteY129" fmla="*/ 552134 h 6858001"/>
              <a:gd name="connsiteX130" fmla="*/ 1239928 w 9595474"/>
              <a:gd name="connsiteY130" fmla="*/ 546419 h 6858001"/>
              <a:gd name="connsiteX131" fmla="*/ 1238746 w 9595474"/>
              <a:gd name="connsiteY131" fmla="*/ 540704 h 6858001"/>
              <a:gd name="connsiteX132" fmla="*/ 1237859 w 9595474"/>
              <a:gd name="connsiteY132" fmla="*/ 534989 h 6858001"/>
              <a:gd name="connsiteX133" fmla="*/ 1236972 w 9595474"/>
              <a:gd name="connsiteY133" fmla="*/ 528639 h 6858001"/>
              <a:gd name="connsiteX134" fmla="*/ 1236677 w 9595474"/>
              <a:gd name="connsiteY134" fmla="*/ 522924 h 6858001"/>
              <a:gd name="connsiteX135" fmla="*/ 1236381 w 9595474"/>
              <a:gd name="connsiteY135" fmla="*/ 516891 h 6858001"/>
              <a:gd name="connsiteX136" fmla="*/ 1236677 w 9595474"/>
              <a:gd name="connsiteY136" fmla="*/ 511176 h 6858001"/>
              <a:gd name="connsiteX137" fmla="*/ 1236972 w 9595474"/>
              <a:gd name="connsiteY137" fmla="*/ 505461 h 6858001"/>
              <a:gd name="connsiteX138" fmla="*/ 1237859 w 9595474"/>
              <a:gd name="connsiteY138" fmla="*/ 499429 h 6858001"/>
              <a:gd name="connsiteX139" fmla="*/ 1238746 w 9595474"/>
              <a:gd name="connsiteY139" fmla="*/ 493714 h 6858001"/>
              <a:gd name="connsiteX140" fmla="*/ 1239928 w 9595474"/>
              <a:gd name="connsiteY140" fmla="*/ 487681 h 6858001"/>
              <a:gd name="connsiteX141" fmla="*/ 1241701 w 9595474"/>
              <a:gd name="connsiteY141" fmla="*/ 481966 h 6858001"/>
              <a:gd name="connsiteX142" fmla="*/ 1243475 w 9595474"/>
              <a:gd name="connsiteY142" fmla="*/ 476251 h 6858001"/>
              <a:gd name="connsiteX143" fmla="*/ 1245839 w 9595474"/>
              <a:gd name="connsiteY143" fmla="*/ 470536 h 6858001"/>
              <a:gd name="connsiteX144" fmla="*/ 1247908 w 9595474"/>
              <a:gd name="connsiteY144" fmla="*/ 465139 h 6858001"/>
              <a:gd name="connsiteX145" fmla="*/ 1250864 w 9595474"/>
              <a:gd name="connsiteY145" fmla="*/ 459741 h 6858001"/>
              <a:gd name="connsiteX146" fmla="*/ 1253524 w 9595474"/>
              <a:gd name="connsiteY146" fmla="*/ 454344 h 6858001"/>
              <a:gd name="connsiteX147" fmla="*/ 1256776 w 9595474"/>
              <a:gd name="connsiteY147" fmla="*/ 449264 h 6858001"/>
              <a:gd name="connsiteX148" fmla="*/ 1260322 w 9595474"/>
              <a:gd name="connsiteY148" fmla="*/ 444501 h 6858001"/>
              <a:gd name="connsiteX149" fmla="*/ 1264165 w 9595474"/>
              <a:gd name="connsiteY149" fmla="*/ 439421 h 6858001"/>
              <a:gd name="connsiteX150" fmla="*/ 1268303 w 9595474"/>
              <a:gd name="connsiteY150" fmla="*/ 434659 h 6858001"/>
              <a:gd name="connsiteX151" fmla="*/ 1272736 w 9595474"/>
              <a:gd name="connsiteY151" fmla="*/ 429896 h 6858001"/>
              <a:gd name="connsiteX152" fmla="*/ 1277466 w 9595474"/>
              <a:gd name="connsiteY152" fmla="*/ 425769 h 6858001"/>
              <a:gd name="connsiteX153" fmla="*/ 1281899 w 9595474"/>
              <a:gd name="connsiteY153" fmla="*/ 421324 h 6858001"/>
              <a:gd name="connsiteX154" fmla="*/ 1286924 w 9595474"/>
              <a:gd name="connsiteY154" fmla="*/ 417831 h 6858001"/>
              <a:gd name="connsiteX155" fmla="*/ 1291949 w 9595474"/>
              <a:gd name="connsiteY155" fmla="*/ 414339 h 6858001"/>
              <a:gd name="connsiteX156" fmla="*/ 1296973 w 9595474"/>
              <a:gd name="connsiteY156" fmla="*/ 410846 h 6858001"/>
              <a:gd name="connsiteX157" fmla="*/ 1302589 w 9595474"/>
              <a:gd name="connsiteY157" fmla="*/ 407989 h 6858001"/>
              <a:gd name="connsiteX158" fmla="*/ 1307910 w 9595474"/>
              <a:gd name="connsiteY158" fmla="*/ 405131 h 6858001"/>
              <a:gd name="connsiteX159" fmla="*/ 1313230 w 9595474"/>
              <a:gd name="connsiteY159" fmla="*/ 402909 h 6858001"/>
              <a:gd name="connsiteX160" fmla="*/ 1318846 w 9595474"/>
              <a:gd name="connsiteY160" fmla="*/ 401004 h 6858001"/>
              <a:gd name="connsiteX161" fmla="*/ 1324757 w 9595474"/>
              <a:gd name="connsiteY161" fmla="*/ 399099 h 6858001"/>
              <a:gd name="connsiteX162" fmla="*/ 1330373 w 9595474"/>
              <a:gd name="connsiteY162" fmla="*/ 397194 h 6858001"/>
              <a:gd name="connsiteX163" fmla="*/ 1336285 w 9595474"/>
              <a:gd name="connsiteY163" fmla="*/ 396241 h 6858001"/>
              <a:gd name="connsiteX164" fmla="*/ 1341901 w 9595474"/>
              <a:gd name="connsiteY164" fmla="*/ 395289 h 6858001"/>
              <a:gd name="connsiteX165" fmla="*/ 1348108 w 9595474"/>
              <a:gd name="connsiteY165" fmla="*/ 394336 h 6858001"/>
              <a:gd name="connsiteX166" fmla="*/ 1353723 w 9595474"/>
              <a:gd name="connsiteY166" fmla="*/ 394019 h 6858001"/>
              <a:gd name="connsiteX167" fmla="*/ 1359930 w 9595474"/>
              <a:gd name="connsiteY167" fmla="*/ 393701 h 6858001"/>
              <a:gd name="connsiteX168" fmla="*/ 1365546 w 9595474"/>
              <a:gd name="connsiteY168" fmla="*/ 394019 h 6858001"/>
              <a:gd name="connsiteX169" fmla="*/ 1371458 w 9595474"/>
              <a:gd name="connsiteY169" fmla="*/ 394336 h 6858001"/>
              <a:gd name="connsiteX170" fmla="*/ 1377665 w 9595474"/>
              <a:gd name="connsiteY170" fmla="*/ 395289 h 6858001"/>
              <a:gd name="connsiteX171" fmla="*/ 1383281 w 9595474"/>
              <a:gd name="connsiteY171" fmla="*/ 396241 h 6858001"/>
              <a:gd name="connsiteX172" fmla="*/ 1388897 w 9595474"/>
              <a:gd name="connsiteY172" fmla="*/ 397194 h 6858001"/>
              <a:gd name="connsiteX173" fmla="*/ 1394808 w 9595474"/>
              <a:gd name="connsiteY173" fmla="*/ 399099 h 6858001"/>
              <a:gd name="connsiteX174" fmla="*/ 1400424 w 9595474"/>
              <a:gd name="connsiteY174" fmla="*/ 401004 h 6858001"/>
              <a:gd name="connsiteX175" fmla="*/ 1406335 w 9595474"/>
              <a:gd name="connsiteY175" fmla="*/ 402909 h 6858001"/>
              <a:gd name="connsiteX176" fmla="*/ 1411656 w 9595474"/>
              <a:gd name="connsiteY176" fmla="*/ 405131 h 6858001"/>
              <a:gd name="connsiteX177" fmla="*/ 1416976 w 9595474"/>
              <a:gd name="connsiteY177" fmla="*/ 407989 h 6858001"/>
              <a:gd name="connsiteX178" fmla="*/ 1422296 w 9595474"/>
              <a:gd name="connsiteY178" fmla="*/ 410846 h 6858001"/>
              <a:gd name="connsiteX179" fmla="*/ 1427617 w 9595474"/>
              <a:gd name="connsiteY179" fmla="*/ 414339 h 6858001"/>
              <a:gd name="connsiteX180" fmla="*/ 1432641 w 9595474"/>
              <a:gd name="connsiteY180" fmla="*/ 417831 h 6858001"/>
              <a:gd name="connsiteX181" fmla="*/ 1437666 w 9595474"/>
              <a:gd name="connsiteY181" fmla="*/ 421324 h 6858001"/>
              <a:gd name="connsiteX182" fmla="*/ 1442100 w 9595474"/>
              <a:gd name="connsiteY182" fmla="*/ 425769 h 6858001"/>
              <a:gd name="connsiteX183" fmla="*/ 1446829 w 9595474"/>
              <a:gd name="connsiteY183" fmla="*/ 429896 h 6858001"/>
              <a:gd name="connsiteX184" fmla="*/ 1907036 w 9595474"/>
              <a:gd name="connsiteY184" fmla="*/ 890271 h 6858001"/>
              <a:gd name="connsiteX185" fmla="*/ 2165662 w 9595474"/>
              <a:gd name="connsiteY185" fmla="*/ 1148716 h 6858001"/>
              <a:gd name="connsiteX186" fmla="*/ 2170391 w 9595474"/>
              <a:gd name="connsiteY186" fmla="*/ 1153161 h 6858001"/>
              <a:gd name="connsiteX187" fmla="*/ 2175416 w 9595474"/>
              <a:gd name="connsiteY187" fmla="*/ 1157289 h 6858001"/>
              <a:gd name="connsiteX188" fmla="*/ 2180145 w 9595474"/>
              <a:gd name="connsiteY188" fmla="*/ 1161099 h 6858001"/>
              <a:gd name="connsiteX189" fmla="*/ 2185170 w 9595474"/>
              <a:gd name="connsiteY189" fmla="*/ 1164591 h 6858001"/>
              <a:gd name="connsiteX190" fmla="*/ 2190490 w 9595474"/>
              <a:gd name="connsiteY190" fmla="*/ 1167766 h 6858001"/>
              <a:gd name="connsiteX191" fmla="*/ 2195810 w 9595474"/>
              <a:gd name="connsiteY191" fmla="*/ 1170624 h 6858001"/>
              <a:gd name="connsiteX192" fmla="*/ 2201130 w 9595474"/>
              <a:gd name="connsiteY192" fmla="*/ 1173481 h 6858001"/>
              <a:gd name="connsiteX193" fmla="*/ 2206746 w 9595474"/>
              <a:gd name="connsiteY193" fmla="*/ 1176021 h 6858001"/>
              <a:gd name="connsiteX194" fmla="*/ 2212362 w 9595474"/>
              <a:gd name="connsiteY194" fmla="*/ 1177926 h 6858001"/>
              <a:gd name="connsiteX195" fmla="*/ 2217683 w 9595474"/>
              <a:gd name="connsiteY195" fmla="*/ 1180149 h 6858001"/>
              <a:gd name="connsiteX196" fmla="*/ 2223594 w 9595474"/>
              <a:gd name="connsiteY196" fmla="*/ 1181419 h 6858001"/>
              <a:gd name="connsiteX197" fmla="*/ 2229505 w 9595474"/>
              <a:gd name="connsiteY197" fmla="*/ 1182689 h 6858001"/>
              <a:gd name="connsiteX198" fmla="*/ 2235417 w 9595474"/>
              <a:gd name="connsiteY198" fmla="*/ 1183641 h 6858001"/>
              <a:gd name="connsiteX199" fmla="*/ 2241033 w 9595474"/>
              <a:gd name="connsiteY199" fmla="*/ 1184276 h 6858001"/>
              <a:gd name="connsiteX200" fmla="*/ 2247240 w 9595474"/>
              <a:gd name="connsiteY200" fmla="*/ 1184594 h 6858001"/>
              <a:gd name="connsiteX201" fmla="*/ 2252856 w 9595474"/>
              <a:gd name="connsiteY201" fmla="*/ 1185229 h 6858001"/>
              <a:gd name="connsiteX202" fmla="*/ 2259063 w 9595474"/>
              <a:gd name="connsiteY202" fmla="*/ 1184594 h 6858001"/>
              <a:gd name="connsiteX203" fmla="*/ 2264679 w 9595474"/>
              <a:gd name="connsiteY203" fmla="*/ 1184276 h 6858001"/>
              <a:gd name="connsiteX204" fmla="*/ 2270590 w 9595474"/>
              <a:gd name="connsiteY204" fmla="*/ 1183641 h 6858001"/>
              <a:gd name="connsiteX205" fmla="*/ 2276797 w 9595474"/>
              <a:gd name="connsiteY205" fmla="*/ 1182689 h 6858001"/>
              <a:gd name="connsiteX206" fmla="*/ 2282413 w 9595474"/>
              <a:gd name="connsiteY206" fmla="*/ 1181419 h 6858001"/>
              <a:gd name="connsiteX207" fmla="*/ 2288029 w 9595474"/>
              <a:gd name="connsiteY207" fmla="*/ 1180149 h 6858001"/>
              <a:gd name="connsiteX208" fmla="*/ 2293940 w 9595474"/>
              <a:gd name="connsiteY208" fmla="*/ 1177926 h 6858001"/>
              <a:gd name="connsiteX209" fmla="*/ 2299261 w 9595474"/>
              <a:gd name="connsiteY209" fmla="*/ 1176021 h 6858001"/>
              <a:gd name="connsiteX210" fmla="*/ 2304581 w 9595474"/>
              <a:gd name="connsiteY210" fmla="*/ 1173481 h 6858001"/>
              <a:gd name="connsiteX211" fmla="*/ 2310492 w 9595474"/>
              <a:gd name="connsiteY211" fmla="*/ 1170624 h 6858001"/>
              <a:gd name="connsiteX212" fmla="*/ 2315517 w 9595474"/>
              <a:gd name="connsiteY212" fmla="*/ 1167766 h 6858001"/>
              <a:gd name="connsiteX213" fmla="*/ 2320837 w 9595474"/>
              <a:gd name="connsiteY213" fmla="*/ 1164591 h 6858001"/>
              <a:gd name="connsiteX214" fmla="*/ 2325862 w 9595474"/>
              <a:gd name="connsiteY214" fmla="*/ 1161099 h 6858001"/>
              <a:gd name="connsiteX215" fmla="*/ 2330887 w 9595474"/>
              <a:gd name="connsiteY215" fmla="*/ 1157289 h 6858001"/>
              <a:gd name="connsiteX216" fmla="*/ 2335616 w 9595474"/>
              <a:gd name="connsiteY216" fmla="*/ 1153161 h 6858001"/>
              <a:gd name="connsiteX217" fmla="*/ 2340345 w 9595474"/>
              <a:gd name="connsiteY217" fmla="*/ 1148716 h 6858001"/>
              <a:gd name="connsiteX218" fmla="*/ 2344483 w 9595474"/>
              <a:gd name="connsiteY218" fmla="*/ 1144271 h 6858001"/>
              <a:gd name="connsiteX219" fmla="*/ 2348621 w 9595474"/>
              <a:gd name="connsiteY219" fmla="*/ 1139509 h 6858001"/>
              <a:gd name="connsiteX220" fmla="*/ 2352464 w 9595474"/>
              <a:gd name="connsiteY220" fmla="*/ 1134429 h 6858001"/>
              <a:gd name="connsiteX221" fmla="*/ 2356011 w 9595474"/>
              <a:gd name="connsiteY221" fmla="*/ 1129349 h 6858001"/>
              <a:gd name="connsiteX222" fmla="*/ 2359262 w 9595474"/>
              <a:gd name="connsiteY222" fmla="*/ 1124269 h 6858001"/>
              <a:gd name="connsiteX223" fmla="*/ 2362218 w 9595474"/>
              <a:gd name="connsiteY223" fmla="*/ 1118871 h 6858001"/>
              <a:gd name="connsiteX224" fmla="*/ 2364582 w 9595474"/>
              <a:gd name="connsiteY224" fmla="*/ 1113474 h 6858001"/>
              <a:gd name="connsiteX225" fmla="*/ 2367242 w 9595474"/>
              <a:gd name="connsiteY225" fmla="*/ 1108076 h 6858001"/>
              <a:gd name="connsiteX226" fmla="*/ 2369311 w 9595474"/>
              <a:gd name="connsiteY226" fmla="*/ 1102361 h 6858001"/>
              <a:gd name="connsiteX227" fmla="*/ 2371085 w 9595474"/>
              <a:gd name="connsiteY227" fmla="*/ 1096646 h 6858001"/>
              <a:gd name="connsiteX228" fmla="*/ 2372563 w 9595474"/>
              <a:gd name="connsiteY228" fmla="*/ 1090931 h 6858001"/>
              <a:gd name="connsiteX229" fmla="*/ 2374041 w 9595474"/>
              <a:gd name="connsiteY229" fmla="*/ 1085216 h 6858001"/>
              <a:gd name="connsiteX230" fmla="*/ 2375223 w 9595474"/>
              <a:gd name="connsiteY230" fmla="*/ 1079501 h 6858001"/>
              <a:gd name="connsiteX231" fmla="*/ 2375814 w 9595474"/>
              <a:gd name="connsiteY231" fmla="*/ 1073786 h 6858001"/>
              <a:gd name="connsiteX232" fmla="*/ 2376110 w 9595474"/>
              <a:gd name="connsiteY232" fmla="*/ 1067754 h 6858001"/>
              <a:gd name="connsiteX233" fmla="*/ 2376110 w 9595474"/>
              <a:gd name="connsiteY233" fmla="*/ 1061721 h 6858001"/>
              <a:gd name="connsiteX234" fmla="*/ 2376110 w 9595474"/>
              <a:gd name="connsiteY234" fmla="*/ 1055689 h 6858001"/>
              <a:gd name="connsiteX235" fmla="*/ 2375814 w 9595474"/>
              <a:gd name="connsiteY235" fmla="*/ 1049974 h 6858001"/>
              <a:gd name="connsiteX236" fmla="*/ 2375223 w 9595474"/>
              <a:gd name="connsiteY236" fmla="*/ 1043941 h 6858001"/>
              <a:gd name="connsiteX237" fmla="*/ 2374041 w 9595474"/>
              <a:gd name="connsiteY237" fmla="*/ 1038226 h 6858001"/>
              <a:gd name="connsiteX238" fmla="*/ 2372563 w 9595474"/>
              <a:gd name="connsiteY238" fmla="*/ 1032511 h 6858001"/>
              <a:gd name="connsiteX239" fmla="*/ 2371085 w 9595474"/>
              <a:gd name="connsiteY239" fmla="*/ 1026796 h 6858001"/>
              <a:gd name="connsiteX240" fmla="*/ 2369311 w 9595474"/>
              <a:gd name="connsiteY240" fmla="*/ 1021081 h 6858001"/>
              <a:gd name="connsiteX241" fmla="*/ 2367242 w 9595474"/>
              <a:gd name="connsiteY241" fmla="*/ 1015684 h 6858001"/>
              <a:gd name="connsiteX242" fmla="*/ 2364582 w 9595474"/>
              <a:gd name="connsiteY242" fmla="*/ 1009651 h 6858001"/>
              <a:gd name="connsiteX243" fmla="*/ 2362218 w 9595474"/>
              <a:gd name="connsiteY243" fmla="*/ 1004254 h 6858001"/>
              <a:gd name="connsiteX244" fmla="*/ 2359262 w 9595474"/>
              <a:gd name="connsiteY244" fmla="*/ 998856 h 6858001"/>
              <a:gd name="connsiteX245" fmla="*/ 2356011 w 9595474"/>
              <a:gd name="connsiteY245" fmla="*/ 994094 h 6858001"/>
              <a:gd name="connsiteX246" fmla="*/ 2352464 w 9595474"/>
              <a:gd name="connsiteY246" fmla="*/ 989014 h 6858001"/>
              <a:gd name="connsiteX247" fmla="*/ 2348621 w 9595474"/>
              <a:gd name="connsiteY247" fmla="*/ 983934 h 6858001"/>
              <a:gd name="connsiteX248" fmla="*/ 2344483 w 9595474"/>
              <a:gd name="connsiteY248" fmla="*/ 979171 h 6858001"/>
              <a:gd name="connsiteX249" fmla="*/ 2340345 w 9595474"/>
              <a:gd name="connsiteY249" fmla="*/ 974726 h 6858001"/>
              <a:gd name="connsiteX250" fmla="*/ 2240737 w 9595474"/>
              <a:gd name="connsiteY250" fmla="*/ 875031 h 6858001"/>
              <a:gd name="connsiteX251" fmla="*/ 1991865 w 9595474"/>
              <a:gd name="connsiteY251" fmla="*/ 626429 h 6858001"/>
              <a:gd name="connsiteX252" fmla="*/ 1987431 w 9595474"/>
              <a:gd name="connsiteY252" fmla="*/ 621666 h 6858001"/>
              <a:gd name="connsiteX253" fmla="*/ 1983589 w 9595474"/>
              <a:gd name="connsiteY253" fmla="*/ 616904 h 6858001"/>
              <a:gd name="connsiteX254" fmla="*/ 1979451 w 9595474"/>
              <a:gd name="connsiteY254" fmla="*/ 612141 h 6858001"/>
              <a:gd name="connsiteX255" fmla="*/ 1975904 w 9595474"/>
              <a:gd name="connsiteY255" fmla="*/ 607061 h 6858001"/>
              <a:gd name="connsiteX256" fmla="*/ 1972653 w 9595474"/>
              <a:gd name="connsiteY256" fmla="*/ 601664 h 6858001"/>
              <a:gd name="connsiteX257" fmla="*/ 1969993 w 9595474"/>
              <a:gd name="connsiteY257" fmla="*/ 596266 h 6858001"/>
              <a:gd name="connsiteX258" fmla="*/ 1967037 w 9595474"/>
              <a:gd name="connsiteY258" fmla="*/ 590869 h 6858001"/>
              <a:gd name="connsiteX259" fmla="*/ 1964968 w 9595474"/>
              <a:gd name="connsiteY259" fmla="*/ 585471 h 6858001"/>
              <a:gd name="connsiteX260" fmla="*/ 1962603 w 9595474"/>
              <a:gd name="connsiteY260" fmla="*/ 579756 h 6858001"/>
              <a:gd name="connsiteX261" fmla="*/ 1960830 w 9595474"/>
              <a:gd name="connsiteY261" fmla="*/ 574359 h 6858001"/>
              <a:gd name="connsiteX262" fmla="*/ 1959056 w 9595474"/>
              <a:gd name="connsiteY262" fmla="*/ 568644 h 6858001"/>
              <a:gd name="connsiteX263" fmla="*/ 1958170 w 9595474"/>
              <a:gd name="connsiteY263" fmla="*/ 562611 h 6858001"/>
              <a:gd name="connsiteX264" fmla="*/ 1956987 w 9595474"/>
              <a:gd name="connsiteY264" fmla="*/ 556896 h 6858001"/>
              <a:gd name="connsiteX265" fmla="*/ 1956396 w 9595474"/>
              <a:gd name="connsiteY265" fmla="*/ 551181 h 6858001"/>
              <a:gd name="connsiteX266" fmla="*/ 1955805 w 9595474"/>
              <a:gd name="connsiteY266" fmla="*/ 544831 h 6858001"/>
              <a:gd name="connsiteX267" fmla="*/ 1955805 w 9595474"/>
              <a:gd name="connsiteY267" fmla="*/ 539116 h 6858001"/>
              <a:gd name="connsiteX268" fmla="*/ 1955805 w 9595474"/>
              <a:gd name="connsiteY268" fmla="*/ 533084 h 6858001"/>
              <a:gd name="connsiteX269" fmla="*/ 1956396 w 9595474"/>
              <a:gd name="connsiteY269" fmla="*/ 527369 h 6858001"/>
              <a:gd name="connsiteX270" fmla="*/ 1956987 w 9595474"/>
              <a:gd name="connsiteY270" fmla="*/ 521654 h 6858001"/>
              <a:gd name="connsiteX271" fmla="*/ 1958170 w 9595474"/>
              <a:gd name="connsiteY271" fmla="*/ 515621 h 6858001"/>
              <a:gd name="connsiteX272" fmla="*/ 1959056 w 9595474"/>
              <a:gd name="connsiteY272" fmla="*/ 509589 h 6858001"/>
              <a:gd name="connsiteX273" fmla="*/ 1960830 w 9595474"/>
              <a:gd name="connsiteY273" fmla="*/ 503874 h 6858001"/>
              <a:gd name="connsiteX274" fmla="*/ 1962603 w 9595474"/>
              <a:gd name="connsiteY274" fmla="*/ 498159 h 6858001"/>
              <a:gd name="connsiteX275" fmla="*/ 1964968 w 9595474"/>
              <a:gd name="connsiteY275" fmla="*/ 492761 h 6858001"/>
              <a:gd name="connsiteX276" fmla="*/ 1967037 w 9595474"/>
              <a:gd name="connsiteY276" fmla="*/ 487364 h 6858001"/>
              <a:gd name="connsiteX277" fmla="*/ 1969993 w 9595474"/>
              <a:gd name="connsiteY277" fmla="*/ 481649 h 6858001"/>
              <a:gd name="connsiteX278" fmla="*/ 1972653 w 9595474"/>
              <a:gd name="connsiteY278" fmla="*/ 476569 h 6858001"/>
              <a:gd name="connsiteX279" fmla="*/ 1975904 w 9595474"/>
              <a:gd name="connsiteY279" fmla="*/ 471171 h 6858001"/>
              <a:gd name="connsiteX280" fmla="*/ 1979451 w 9595474"/>
              <a:gd name="connsiteY280" fmla="*/ 466409 h 6858001"/>
              <a:gd name="connsiteX281" fmla="*/ 1983589 w 9595474"/>
              <a:gd name="connsiteY281" fmla="*/ 461329 h 6858001"/>
              <a:gd name="connsiteX282" fmla="*/ 1987431 w 9595474"/>
              <a:gd name="connsiteY282" fmla="*/ 456566 h 6858001"/>
              <a:gd name="connsiteX283" fmla="*/ 1991865 w 9595474"/>
              <a:gd name="connsiteY283" fmla="*/ 451804 h 6858001"/>
              <a:gd name="connsiteX284" fmla="*/ 1996594 w 9595474"/>
              <a:gd name="connsiteY284" fmla="*/ 447676 h 6858001"/>
              <a:gd name="connsiteX285" fmla="*/ 2001028 w 9595474"/>
              <a:gd name="connsiteY285" fmla="*/ 443549 h 6858001"/>
              <a:gd name="connsiteX286" fmla="*/ 2006052 w 9595474"/>
              <a:gd name="connsiteY286" fmla="*/ 439739 h 6858001"/>
              <a:gd name="connsiteX287" fmla="*/ 2011077 w 9595474"/>
              <a:gd name="connsiteY287" fmla="*/ 436246 h 6858001"/>
              <a:gd name="connsiteX288" fmla="*/ 2016102 w 9595474"/>
              <a:gd name="connsiteY288" fmla="*/ 432754 h 6858001"/>
              <a:gd name="connsiteX289" fmla="*/ 2021718 w 9595474"/>
              <a:gd name="connsiteY289" fmla="*/ 429896 h 6858001"/>
              <a:gd name="connsiteX290" fmla="*/ 2027038 w 9595474"/>
              <a:gd name="connsiteY290" fmla="*/ 427356 h 6858001"/>
              <a:gd name="connsiteX291" fmla="*/ 2032654 w 9595474"/>
              <a:gd name="connsiteY291" fmla="*/ 424816 h 6858001"/>
              <a:gd name="connsiteX292" fmla="*/ 2038270 w 9595474"/>
              <a:gd name="connsiteY292" fmla="*/ 422911 h 6858001"/>
              <a:gd name="connsiteX293" fmla="*/ 2043886 w 9595474"/>
              <a:gd name="connsiteY293" fmla="*/ 421006 h 6858001"/>
              <a:gd name="connsiteX294" fmla="*/ 2049502 w 9595474"/>
              <a:gd name="connsiteY294" fmla="*/ 419736 h 6858001"/>
              <a:gd name="connsiteX295" fmla="*/ 2055413 w 9595474"/>
              <a:gd name="connsiteY295" fmla="*/ 418149 h 6858001"/>
              <a:gd name="connsiteX296" fmla="*/ 2061029 w 9595474"/>
              <a:gd name="connsiteY296" fmla="*/ 417196 h 6858001"/>
              <a:gd name="connsiteX297" fmla="*/ 2067236 w 9595474"/>
              <a:gd name="connsiteY297" fmla="*/ 416244 h 6858001"/>
              <a:gd name="connsiteX298" fmla="*/ 2072852 w 9595474"/>
              <a:gd name="connsiteY298" fmla="*/ 415926 h 6858001"/>
              <a:gd name="connsiteX299" fmla="*/ 2079059 w 9595474"/>
              <a:gd name="connsiteY299" fmla="*/ 415926 h 6858001"/>
              <a:gd name="connsiteX300" fmla="*/ 2084970 w 9595474"/>
              <a:gd name="connsiteY300" fmla="*/ 415926 h 6858001"/>
              <a:gd name="connsiteX301" fmla="*/ 2090882 w 9595474"/>
              <a:gd name="connsiteY301" fmla="*/ 416244 h 6858001"/>
              <a:gd name="connsiteX302" fmla="*/ 2096793 w 9595474"/>
              <a:gd name="connsiteY302" fmla="*/ 417196 h 6858001"/>
              <a:gd name="connsiteX303" fmla="*/ 2102409 w 9595474"/>
              <a:gd name="connsiteY303" fmla="*/ 418149 h 6858001"/>
              <a:gd name="connsiteX304" fmla="*/ 2108321 w 9595474"/>
              <a:gd name="connsiteY304" fmla="*/ 419736 h 6858001"/>
              <a:gd name="connsiteX305" fmla="*/ 2113936 w 9595474"/>
              <a:gd name="connsiteY305" fmla="*/ 421006 h 6858001"/>
              <a:gd name="connsiteX306" fmla="*/ 2119552 w 9595474"/>
              <a:gd name="connsiteY306" fmla="*/ 422911 h 6858001"/>
              <a:gd name="connsiteX307" fmla="*/ 2125464 w 9595474"/>
              <a:gd name="connsiteY307" fmla="*/ 424816 h 6858001"/>
              <a:gd name="connsiteX308" fmla="*/ 2130784 w 9595474"/>
              <a:gd name="connsiteY308" fmla="*/ 427356 h 6858001"/>
              <a:gd name="connsiteX309" fmla="*/ 2136104 w 9595474"/>
              <a:gd name="connsiteY309" fmla="*/ 429896 h 6858001"/>
              <a:gd name="connsiteX310" fmla="*/ 2141720 w 9595474"/>
              <a:gd name="connsiteY310" fmla="*/ 432754 h 6858001"/>
              <a:gd name="connsiteX311" fmla="*/ 2146745 w 9595474"/>
              <a:gd name="connsiteY311" fmla="*/ 436246 h 6858001"/>
              <a:gd name="connsiteX312" fmla="*/ 2152065 w 9595474"/>
              <a:gd name="connsiteY312" fmla="*/ 439739 h 6858001"/>
              <a:gd name="connsiteX313" fmla="*/ 2156795 w 9595474"/>
              <a:gd name="connsiteY313" fmla="*/ 443549 h 6858001"/>
              <a:gd name="connsiteX314" fmla="*/ 2161819 w 9595474"/>
              <a:gd name="connsiteY314" fmla="*/ 447676 h 6858001"/>
              <a:gd name="connsiteX315" fmla="*/ 2165957 w 9595474"/>
              <a:gd name="connsiteY315" fmla="*/ 451804 h 6858001"/>
              <a:gd name="connsiteX316" fmla="*/ 2966073 w 9595474"/>
              <a:gd name="connsiteY316" fmla="*/ 1251904 h 6858001"/>
              <a:gd name="connsiteX317" fmla="*/ 5612631 w 9595474"/>
              <a:gd name="connsiteY317" fmla="*/ 3898584 h 6858001"/>
              <a:gd name="connsiteX318" fmla="*/ 5617360 w 9595474"/>
              <a:gd name="connsiteY318" fmla="*/ 3903346 h 6858001"/>
              <a:gd name="connsiteX319" fmla="*/ 5621498 w 9595474"/>
              <a:gd name="connsiteY319" fmla="*/ 3908426 h 6858001"/>
              <a:gd name="connsiteX320" fmla="*/ 5625341 w 9595474"/>
              <a:gd name="connsiteY320" fmla="*/ 3913506 h 6858001"/>
              <a:gd name="connsiteX321" fmla="*/ 5628888 w 9595474"/>
              <a:gd name="connsiteY321" fmla="*/ 3918586 h 6858001"/>
              <a:gd name="connsiteX322" fmla="*/ 5632139 w 9595474"/>
              <a:gd name="connsiteY322" fmla="*/ 3923349 h 6858001"/>
              <a:gd name="connsiteX323" fmla="*/ 5635094 w 9595474"/>
              <a:gd name="connsiteY323" fmla="*/ 3928746 h 6858001"/>
              <a:gd name="connsiteX324" fmla="*/ 5638050 w 9595474"/>
              <a:gd name="connsiteY324" fmla="*/ 3934461 h 6858001"/>
              <a:gd name="connsiteX325" fmla="*/ 5640415 w 9595474"/>
              <a:gd name="connsiteY325" fmla="*/ 3939859 h 6858001"/>
              <a:gd name="connsiteX326" fmla="*/ 5642484 w 9595474"/>
              <a:gd name="connsiteY326" fmla="*/ 3945891 h 6858001"/>
              <a:gd name="connsiteX327" fmla="*/ 5644257 w 9595474"/>
              <a:gd name="connsiteY327" fmla="*/ 3951606 h 6858001"/>
              <a:gd name="connsiteX328" fmla="*/ 5645735 w 9595474"/>
              <a:gd name="connsiteY328" fmla="*/ 3957321 h 6858001"/>
              <a:gd name="connsiteX329" fmla="*/ 5647213 w 9595474"/>
              <a:gd name="connsiteY329" fmla="*/ 3963354 h 6858001"/>
              <a:gd name="connsiteX330" fmla="*/ 5648100 w 9595474"/>
              <a:gd name="connsiteY330" fmla="*/ 3969069 h 6858001"/>
              <a:gd name="connsiteX331" fmla="*/ 5648691 w 9595474"/>
              <a:gd name="connsiteY331" fmla="*/ 3975101 h 6858001"/>
              <a:gd name="connsiteX332" fmla="*/ 5649282 w 9595474"/>
              <a:gd name="connsiteY332" fmla="*/ 3980816 h 6858001"/>
              <a:gd name="connsiteX333" fmla="*/ 5649282 w 9595474"/>
              <a:gd name="connsiteY333" fmla="*/ 3987166 h 6858001"/>
              <a:gd name="connsiteX334" fmla="*/ 5649282 w 9595474"/>
              <a:gd name="connsiteY334" fmla="*/ 3992881 h 6858001"/>
              <a:gd name="connsiteX335" fmla="*/ 5648691 w 9595474"/>
              <a:gd name="connsiteY335" fmla="*/ 3998914 h 6858001"/>
              <a:gd name="connsiteX336" fmla="*/ 5648100 w 9595474"/>
              <a:gd name="connsiteY336" fmla="*/ 4004946 h 6858001"/>
              <a:gd name="connsiteX337" fmla="*/ 5647213 w 9595474"/>
              <a:gd name="connsiteY337" fmla="*/ 4010661 h 6858001"/>
              <a:gd name="connsiteX338" fmla="*/ 5645735 w 9595474"/>
              <a:gd name="connsiteY338" fmla="*/ 4016376 h 6858001"/>
              <a:gd name="connsiteX339" fmla="*/ 5644257 w 9595474"/>
              <a:gd name="connsiteY339" fmla="*/ 4022726 h 6858001"/>
              <a:gd name="connsiteX340" fmla="*/ 5642484 w 9595474"/>
              <a:gd name="connsiteY340" fmla="*/ 4028441 h 6858001"/>
              <a:gd name="connsiteX341" fmla="*/ 5640415 w 9595474"/>
              <a:gd name="connsiteY341" fmla="*/ 4033839 h 6858001"/>
              <a:gd name="connsiteX342" fmla="*/ 5638050 w 9595474"/>
              <a:gd name="connsiteY342" fmla="*/ 4039554 h 6858001"/>
              <a:gd name="connsiteX343" fmla="*/ 5635094 w 9595474"/>
              <a:gd name="connsiteY343" fmla="*/ 4044951 h 6858001"/>
              <a:gd name="connsiteX344" fmla="*/ 5632139 w 9595474"/>
              <a:gd name="connsiteY344" fmla="*/ 4050349 h 6858001"/>
              <a:gd name="connsiteX345" fmla="*/ 5628888 w 9595474"/>
              <a:gd name="connsiteY345" fmla="*/ 4055746 h 6858001"/>
              <a:gd name="connsiteX346" fmla="*/ 5625341 w 9595474"/>
              <a:gd name="connsiteY346" fmla="*/ 4060826 h 6858001"/>
              <a:gd name="connsiteX347" fmla="*/ 5621498 w 9595474"/>
              <a:gd name="connsiteY347" fmla="*/ 4065589 h 6858001"/>
              <a:gd name="connsiteX348" fmla="*/ 5617360 w 9595474"/>
              <a:gd name="connsiteY348" fmla="*/ 4070351 h 6858001"/>
              <a:gd name="connsiteX349" fmla="*/ 5612631 w 9595474"/>
              <a:gd name="connsiteY349" fmla="*/ 4075114 h 6858001"/>
              <a:gd name="connsiteX350" fmla="*/ 5608198 w 9595474"/>
              <a:gd name="connsiteY350" fmla="*/ 4079876 h 6858001"/>
              <a:gd name="connsiteX351" fmla="*/ 5603468 w 9595474"/>
              <a:gd name="connsiteY351" fmla="*/ 4083686 h 6858001"/>
              <a:gd name="connsiteX352" fmla="*/ 5598443 w 9595474"/>
              <a:gd name="connsiteY352" fmla="*/ 4087496 h 6858001"/>
              <a:gd name="connsiteX353" fmla="*/ 5593419 w 9595474"/>
              <a:gd name="connsiteY353" fmla="*/ 4091306 h 6858001"/>
              <a:gd name="connsiteX354" fmla="*/ 5588098 w 9595474"/>
              <a:gd name="connsiteY354" fmla="*/ 4094481 h 6858001"/>
              <a:gd name="connsiteX355" fmla="*/ 5582482 w 9595474"/>
              <a:gd name="connsiteY355" fmla="*/ 4097339 h 6858001"/>
              <a:gd name="connsiteX356" fmla="*/ 5577162 w 9595474"/>
              <a:gd name="connsiteY356" fmla="*/ 4100196 h 6858001"/>
              <a:gd name="connsiteX357" fmla="*/ 5571842 w 9595474"/>
              <a:gd name="connsiteY357" fmla="*/ 4102419 h 6858001"/>
              <a:gd name="connsiteX358" fmla="*/ 5565931 w 9595474"/>
              <a:gd name="connsiteY358" fmla="*/ 4104641 h 6858001"/>
              <a:gd name="connsiteX359" fmla="*/ 5560315 w 9595474"/>
              <a:gd name="connsiteY359" fmla="*/ 4106546 h 6858001"/>
              <a:gd name="connsiteX360" fmla="*/ 5554699 w 9595474"/>
              <a:gd name="connsiteY360" fmla="*/ 4108134 h 6858001"/>
              <a:gd name="connsiteX361" fmla="*/ 5548492 w 9595474"/>
              <a:gd name="connsiteY361" fmla="*/ 4109404 h 6858001"/>
              <a:gd name="connsiteX362" fmla="*/ 5542580 w 9595474"/>
              <a:gd name="connsiteY362" fmla="*/ 4110356 h 6858001"/>
              <a:gd name="connsiteX363" fmla="*/ 5536669 w 9595474"/>
              <a:gd name="connsiteY363" fmla="*/ 4110991 h 6858001"/>
              <a:gd name="connsiteX364" fmla="*/ 5530758 w 9595474"/>
              <a:gd name="connsiteY364" fmla="*/ 4111309 h 6858001"/>
              <a:gd name="connsiteX365" fmla="*/ 5524846 w 9595474"/>
              <a:gd name="connsiteY365" fmla="*/ 4111626 h 6858001"/>
              <a:gd name="connsiteX366" fmla="*/ 5518639 w 9595474"/>
              <a:gd name="connsiteY366" fmla="*/ 4111309 h 6858001"/>
              <a:gd name="connsiteX367" fmla="*/ 5513023 w 9595474"/>
              <a:gd name="connsiteY367" fmla="*/ 4110991 h 6858001"/>
              <a:gd name="connsiteX368" fmla="*/ 5506816 w 9595474"/>
              <a:gd name="connsiteY368" fmla="*/ 4110356 h 6858001"/>
              <a:gd name="connsiteX369" fmla="*/ 5501200 w 9595474"/>
              <a:gd name="connsiteY369" fmla="*/ 4109404 h 6858001"/>
              <a:gd name="connsiteX370" fmla="*/ 5494993 w 9595474"/>
              <a:gd name="connsiteY370" fmla="*/ 4108134 h 6858001"/>
              <a:gd name="connsiteX371" fmla="*/ 5489081 w 9595474"/>
              <a:gd name="connsiteY371" fmla="*/ 4106546 h 6858001"/>
              <a:gd name="connsiteX372" fmla="*/ 5483466 w 9595474"/>
              <a:gd name="connsiteY372" fmla="*/ 4104641 h 6858001"/>
              <a:gd name="connsiteX373" fmla="*/ 5477850 w 9595474"/>
              <a:gd name="connsiteY373" fmla="*/ 4102419 h 6858001"/>
              <a:gd name="connsiteX374" fmla="*/ 5472234 w 9595474"/>
              <a:gd name="connsiteY374" fmla="*/ 4100196 h 6858001"/>
              <a:gd name="connsiteX375" fmla="*/ 5466913 w 9595474"/>
              <a:gd name="connsiteY375" fmla="*/ 4097339 h 6858001"/>
              <a:gd name="connsiteX376" fmla="*/ 5461593 w 9595474"/>
              <a:gd name="connsiteY376" fmla="*/ 4094481 h 6858001"/>
              <a:gd name="connsiteX377" fmla="*/ 5456273 w 9595474"/>
              <a:gd name="connsiteY377" fmla="*/ 4091306 h 6858001"/>
              <a:gd name="connsiteX378" fmla="*/ 5451248 w 9595474"/>
              <a:gd name="connsiteY378" fmla="*/ 4087496 h 6858001"/>
              <a:gd name="connsiteX379" fmla="*/ 5446223 w 9595474"/>
              <a:gd name="connsiteY379" fmla="*/ 4083686 h 6858001"/>
              <a:gd name="connsiteX380" fmla="*/ 5441495 w 9595474"/>
              <a:gd name="connsiteY380" fmla="*/ 4079876 h 6858001"/>
              <a:gd name="connsiteX381" fmla="*/ 5436765 w 9595474"/>
              <a:gd name="connsiteY381" fmla="*/ 4075114 h 6858001"/>
              <a:gd name="connsiteX382" fmla="*/ 5322379 w 9595474"/>
              <a:gd name="connsiteY382" fmla="*/ 3960814 h 6858001"/>
              <a:gd name="connsiteX383" fmla="*/ 5317945 w 9595474"/>
              <a:gd name="connsiteY383" fmla="*/ 3956369 h 6858001"/>
              <a:gd name="connsiteX384" fmla="*/ 5312921 w 9595474"/>
              <a:gd name="connsiteY384" fmla="*/ 3952241 h 6858001"/>
              <a:gd name="connsiteX385" fmla="*/ 5307896 w 9595474"/>
              <a:gd name="connsiteY385" fmla="*/ 3948749 h 6858001"/>
              <a:gd name="connsiteX386" fmla="*/ 5302871 w 9595474"/>
              <a:gd name="connsiteY386" fmla="*/ 3944939 h 6858001"/>
              <a:gd name="connsiteX387" fmla="*/ 5297255 w 9595474"/>
              <a:gd name="connsiteY387" fmla="*/ 3941764 h 6858001"/>
              <a:gd name="connsiteX388" fmla="*/ 5292230 w 9595474"/>
              <a:gd name="connsiteY388" fmla="*/ 3938589 h 6858001"/>
              <a:gd name="connsiteX389" fmla="*/ 5286615 w 9595474"/>
              <a:gd name="connsiteY389" fmla="*/ 3936049 h 6858001"/>
              <a:gd name="connsiteX390" fmla="*/ 5281294 w 9595474"/>
              <a:gd name="connsiteY390" fmla="*/ 3933509 h 6858001"/>
              <a:gd name="connsiteX391" fmla="*/ 5275383 w 9595474"/>
              <a:gd name="connsiteY391" fmla="*/ 3931286 h 6858001"/>
              <a:gd name="connsiteX392" fmla="*/ 5269767 w 9595474"/>
              <a:gd name="connsiteY392" fmla="*/ 3929699 h 6858001"/>
              <a:gd name="connsiteX393" fmla="*/ 5263855 w 9595474"/>
              <a:gd name="connsiteY393" fmla="*/ 3927794 h 6858001"/>
              <a:gd name="connsiteX394" fmla="*/ 5257944 w 9595474"/>
              <a:gd name="connsiteY394" fmla="*/ 3926841 h 6858001"/>
              <a:gd name="connsiteX395" fmla="*/ 5252033 w 9595474"/>
              <a:gd name="connsiteY395" fmla="*/ 3925571 h 6858001"/>
              <a:gd name="connsiteX396" fmla="*/ 5246121 w 9595474"/>
              <a:gd name="connsiteY396" fmla="*/ 3924936 h 6858001"/>
              <a:gd name="connsiteX397" fmla="*/ 5240210 w 9595474"/>
              <a:gd name="connsiteY397" fmla="*/ 3924619 h 6858001"/>
              <a:gd name="connsiteX398" fmla="*/ 5234298 w 9595474"/>
              <a:gd name="connsiteY398" fmla="*/ 3924619 h 6858001"/>
              <a:gd name="connsiteX399" fmla="*/ 5228091 w 9595474"/>
              <a:gd name="connsiteY399" fmla="*/ 3924619 h 6858001"/>
              <a:gd name="connsiteX400" fmla="*/ 5222180 w 9595474"/>
              <a:gd name="connsiteY400" fmla="*/ 3924936 h 6858001"/>
              <a:gd name="connsiteX401" fmla="*/ 5216268 w 9595474"/>
              <a:gd name="connsiteY401" fmla="*/ 3925571 h 6858001"/>
              <a:gd name="connsiteX402" fmla="*/ 5210357 w 9595474"/>
              <a:gd name="connsiteY402" fmla="*/ 3926841 h 6858001"/>
              <a:gd name="connsiteX403" fmla="*/ 5204741 w 9595474"/>
              <a:gd name="connsiteY403" fmla="*/ 3927794 h 6858001"/>
              <a:gd name="connsiteX404" fmla="*/ 5198534 w 9595474"/>
              <a:gd name="connsiteY404" fmla="*/ 3929699 h 6858001"/>
              <a:gd name="connsiteX405" fmla="*/ 5192918 w 9595474"/>
              <a:gd name="connsiteY405" fmla="*/ 3931286 h 6858001"/>
              <a:gd name="connsiteX406" fmla="*/ 5187598 w 9595474"/>
              <a:gd name="connsiteY406" fmla="*/ 3933509 h 6858001"/>
              <a:gd name="connsiteX407" fmla="*/ 5181686 w 9595474"/>
              <a:gd name="connsiteY407" fmla="*/ 3936049 h 6858001"/>
              <a:gd name="connsiteX408" fmla="*/ 5176366 w 9595474"/>
              <a:gd name="connsiteY408" fmla="*/ 3938589 h 6858001"/>
              <a:gd name="connsiteX409" fmla="*/ 5171046 w 9595474"/>
              <a:gd name="connsiteY409" fmla="*/ 3941764 h 6858001"/>
              <a:gd name="connsiteX410" fmla="*/ 5165430 w 9595474"/>
              <a:gd name="connsiteY410" fmla="*/ 3944939 h 6858001"/>
              <a:gd name="connsiteX411" fmla="*/ 5160405 w 9595474"/>
              <a:gd name="connsiteY411" fmla="*/ 3948749 h 6858001"/>
              <a:gd name="connsiteX412" fmla="*/ 5155380 w 9595474"/>
              <a:gd name="connsiteY412" fmla="*/ 3952241 h 6858001"/>
              <a:gd name="connsiteX413" fmla="*/ 5150947 w 9595474"/>
              <a:gd name="connsiteY413" fmla="*/ 3956369 h 6858001"/>
              <a:gd name="connsiteX414" fmla="*/ 5146218 w 9595474"/>
              <a:gd name="connsiteY414" fmla="*/ 3960814 h 6858001"/>
              <a:gd name="connsiteX415" fmla="*/ 5141488 w 9595474"/>
              <a:gd name="connsiteY415" fmla="*/ 3965576 h 6858001"/>
              <a:gd name="connsiteX416" fmla="*/ 5137646 w 9595474"/>
              <a:gd name="connsiteY416" fmla="*/ 3970656 h 6858001"/>
              <a:gd name="connsiteX417" fmla="*/ 5133508 w 9595474"/>
              <a:gd name="connsiteY417" fmla="*/ 3975101 h 6858001"/>
              <a:gd name="connsiteX418" fmla="*/ 5129961 w 9595474"/>
              <a:gd name="connsiteY418" fmla="*/ 3980499 h 6858001"/>
              <a:gd name="connsiteX419" fmla="*/ 5126710 w 9595474"/>
              <a:gd name="connsiteY419" fmla="*/ 3985579 h 6858001"/>
              <a:gd name="connsiteX420" fmla="*/ 5123754 w 9595474"/>
              <a:gd name="connsiteY420" fmla="*/ 3990976 h 6858001"/>
              <a:gd name="connsiteX421" fmla="*/ 5121094 w 9595474"/>
              <a:gd name="connsiteY421" fmla="*/ 3996374 h 6858001"/>
              <a:gd name="connsiteX422" fmla="*/ 5118729 w 9595474"/>
              <a:gd name="connsiteY422" fmla="*/ 4002089 h 6858001"/>
              <a:gd name="connsiteX423" fmla="*/ 5116660 w 9595474"/>
              <a:gd name="connsiteY423" fmla="*/ 4007804 h 6858001"/>
              <a:gd name="connsiteX424" fmla="*/ 5114591 w 9595474"/>
              <a:gd name="connsiteY424" fmla="*/ 4013519 h 6858001"/>
              <a:gd name="connsiteX425" fmla="*/ 5113113 w 9595474"/>
              <a:gd name="connsiteY425" fmla="*/ 4019234 h 6858001"/>
              <a:gd name="connsiteX426" fmla="*/ 5111636 w 9595474"/>
              <a:gd name="connsiteY426" fmla="*/ 4025266 h 6858001"/>
              <a:gd name="connsiteX427" fmla="*/ 5111044 w 9595474"/>
              <a:gd name="connsiteY427" fmla="*/ 4031299 h 6858001"/>
              <a:gd name="connsiteX428" fmla="*/ 5110158 w 9595474"/>
              <a:gd name="connsiteY428" fmla="*/ 4037014 h 6858001"/>
              <a:gd name="connsiteX429" fmla="*/ 5109862 w 9595474"/>
              <a:gd name="connsiteY429" fmla="*/ 4043046 h 6858001"/>
              <a:gd name="connsiteX430" fmla="*/ 5109567 w 9595474"/>
              <a:gd name="connsiteY430" fmla="*/ 4049079 h 6858001"/>
              <a:gd name="connsiteX431" fmla="*/ 5109862 w 9595474"/>
              <a:gd name="connsiteY431" fmla="*/ 4055111 h 6858001"/>
              <a:gd name="connsiteX432" fmla="*/ 5110158 w 9595474"/>
              <a:gd name="connsiteY432" fmla="*/ 4061144 h 6858001"/>
              <a:gd name="connsiteX433" fmla="*/ 5111044 w 9595474"/>
              <a:gd name="connsiteY433" fmla="*/ 4066859 h 6858001"/>
              <a:gd name="connsiteX434" fmla="*/ 5111636 w 9595474"/>
              <a:gd name="connsiteY434" fmla="*/ 4072891 h 6858001"/>
              <a:gd name="connsiteX435" fmla="*/ 5113113 w 9595474"/>
              <a:gd name="connsiteY435" fmla="*/ 4078606 h 6858001"/>
              <a:gd name="connsiteX436" fmla="*/ 5114591 w 9595474"/>
              <a:gd name="connsiteY436" fmla="*/ 4084321 h 6858001"/>
              <a:gd name="connsiteX437" fmla="*/ 5116660 w 9595474"/>
              <a:gd name="connsiteY437" fmla="*/ 4090036 h 6858001"/>
              <a:gd name="connsiteX438" fmla="*/ 5118729 w 9595474"/>
              <a:gd name="connsiteY438" fmla="*/ 4095751 h 6858001"/>
              <a:gd name="connsiteX439" fmla="*/ 5121094 w 9595474"/>
              <a:gd name="connsiteY439" fmla="*/ 4101784 h 6858001"/>
              <a:gd name="connsiteX440" fmla="*/ 5123754 w 9595474"/>
              <a:gd name="connsiteY440" fmla="*/ 4107181 h 6858001"/>
              <a:gd name="connsiteX441" fmla="*/ 5126710 w 9595474"/>
              <a:gd name="connsiteY441" fmla="*/ 4112579 h 6858001"/>
              <a:gd name="connsiteX442" fmla="*/ 5129961 w 9595474"/>
              <a:gd name="connsiteY442" fmla="*/ 4117976 h 6858001"/>
              <a:gd name="connsiteX443" fmla="*/ 5133508 w 9595474"/>
              <a:gd name="connsiteY443" fmla="*/ 4122739 h 6858001"/>
              <a:gd name="connsiteX444" fmla="*/ 5137646 w 9595474"/>
              <a:gd name="connsiteY444" fmla="*/ 4127819 h 6858001"/>
              <a:gd name="connsiteX445" fmla="*/ 5141488 w 9595474"/>
              <a:gd name="connsiteY445" fmla="*/ 4132581 h 6858001"/>
              <a:gd name="connsiteX446" fmla="*/ 5146218 w 9595474"/>
              <a:gd name="connsiteY446" fmla="*/ 4137344 h 6858001"/>
              <a:gd name="connsiteX447" fmla="*/ 5870075 w 9595474"/>
              <a:gd name="connsiteY447" fmla="*/ 4860926 h 6858001"/>
              <a:gd name="connsiteX448" fmla="*/ 5874509 w 9595474"/>
              <a:gd name="connsiteY448" fmla="*/ 4865689 h 6858001"/>
              <a:gd name="connsiteX449" fmla="*/ 5878646 w 9595474"/>
              <a:gd name="connsiteY449" fmla="*/ 4870769 h 6858001"/>
              <a:gd name="connsiteX450" fmla="*/ 5882489 w 9595474"/>
              <a:gd name="connsiteY450" fmla="*/ 4875849 h 6858001"/>
              <a:gd name="connsiteX451" fmla="*/ 5886036 w 9595474"/>
              <a:gd name="connsiteY451" fmla="*/ 4880929 h 6858001"/>
              <a:gd name="connsiteX452" fmla="*/ 5889287 w 9595474"/>
              <a:gd name="connsiteY452" fmla="*/ 4885691 h 6858001"/>
              <a:gd name="connsiteX453" fmla="*/ 5892243 w 9595474"/>
              <a:gd name="connsiteY453" fmla="*/ 4891089 h 6858001"/>
              <a:gd name="connsiteX454" fmla="*/ 5895199 w 9595474"/>
              <a:gd name="connsiteY454" fmla="*/ 4897121 h 6858001"/>
              <a:gd name="connsiteX455" fmla="*/ 5897268 w 9595474"/>
              <a:gd name="connsiteY455" fmla="*/ 4902519 h 6858001"/>
              <a:gd name="connsiteX456" fmla="*/ 5899336 w 9595474"/>
              <a:gd name="connsiteY456" fmla="*/ 4908234 h 6858001"/>
              <a:gd name="connsiteX457" fmla="*/ 5901701 w 9595474"/>
              <a:gd name="connsiteY457" fmla="*/ 4913949 h 6858001"/>
              <a:gd name="connsiteX458" fmla="*/ 5902883 w 9595474"/>
              <a:gd name="connsiteY458" fmla="*/ 4919664 h 6858001"/>
              <a:gd name="connsiteX459" fmla="*/ 5904066 w 9595474"/>
              <a:gd name="connsiteY459" fmla="*/ 4925696 h 6858001"/>
              <a:gd name="connsiteX460" fmla="*/ 5905248 w 9595474"/>
              <a:gd name="connsiteY460" fmla="*/ 4931411 h 6858001"/>
              <a:gd name="connsiteX461" fmla="*/ 5905840 w 9595474"/>
              <a:gd name="connsiteY461" fmla="*/ 4937444 h 6858001"/>
              <a:gd name="connsiteX462" fmla="*/ 5906135 w 9595474"/>
              <a:gd name="connsiteY462" fmla="*/ 4943476 h 6858001"/>
              <a:gd name="connsiteX463" fmla="*/ 5906726 w 9595474"/>
              <a:gd name="connsiteY463" fmla="*/ 4949509 h 6858001"/>
              <a:gd name="connsiteX464" fmla="*/ 5906135 w 9595474"/>
              <a:gd name="connsiteY464" fmla="*/ 4955224 h 6858001"/>
              <a:gd name="connsiteX465" fmla="*/ 5905840 w 9595474"/>
              <a:gd name="connsiteY465" fmla="*/ 4961256 h 6858001"/>
              <a:gd name="connsiteX466" fmla="*/ 5905248 w 9595474"/>
              <a:gd name="connsiteY466" fmla="*/ 4967289 h 6858001"/>
              <a:gd name="connsiteX467" fmla="*/ 5904066 w 9595474"/>
              <a:gd name="connsiteY467" fmla="*/ 4973004 h 6858001"/>
              <a:gd name="connsiteX468" fmla="*/ 5902883 w 9595474"/>
              <a:gd name="connsiteY468" fmla="*/ 4979036 h 6858001"/>
              <a:gd name="connsiteX469" fmla="*/ 5901701 w 9595474"/>
              <a:gd name="connsiteY469" fmla="*/ 4985069 h 6858001"/>
              <a:gd name="connsiteX470" fmla="*/ 5899336 w 9595474"/>
              <a:gd name="connsiteY470" fmla="*/ 4990784 h 6858001"/>
              <a:gd name="connsiteX471" fmla="*/ 5897268 w 9595474"/>
              <a:gd name="connsiteY471" fmla="*/ 4996181 h 6858001"/>
              <a:gd name="connsiteX472" fmla="*/ 5895199 w 9595474"/>
              <a:gd name="connsiteY472" fmla="*/ 5001896 h 6858001"/>
              <a:gd name="connsiteX473" fmla="*/ 5892243 w 9595474"/>
              <a:gd name="connsiteY473" fmla="*/ 5007294 h 6858001"/>
              <a:gd name="connsiteX474" fmla="*/ 5889287 w 9595474"/>
              <a:gd name="connsiteY474" fmla="*/ 5012691 h 6858001"/>
              <a:gd name="connsiteX475" fmla="*/ 5886036 w 9595474"/>
              <a:gd name="connsiteY475" fmla="*/ 5018089 h 6858001"/>
              <a:gd name="connsiteX476" fmla="*/ 5882489 w 9595474"/>
              <a:gd name="connsiteY476" fmla="*/ 5023169 h 6858001"/>
              <a:gd name="connsiteX477" fmla="*/ 5878646 w 9595474"/>
              <a:gd name="connsiteY477" fmla="*/ 5028249 h 6858001"/>
              <a:gd name="connsiteX478" fmla="*/ 5874509 w 9595474"/>
              <a:gd name="connsiteY478" fmla="*/ 5032694 h 6858001"/>
              <a:gd name="connsiteX479" fmla="*/ 5870075 w 9595474"/>
              <a:gd name="connsiteY479" fmla="*/ 5037456 h 6858001"/>
              <a:gd name="connsiteX480" fmla="*/ 5865346 w 9595474"/>
              <a:gd name="connsiteY480" fmla="*/ 5041901 h 6858001"/>
              <a:gd name="connsiteX481" fmla="*/ 5860617 w 9595474"/>
              <a:gd name="connsiteY481" fmla="*/ 5046029 h 6858001"/>
              <a:gd name="connsiteX482" fmla="*/ 5855592 w 9595474"/>
              <a:gd name="connsiteY482" fmla="*/ 5050156 h 6858001"/>
              <a:gd name="connsiteX483" fmla="*/ 5850567 w 9595474"/>
              <a:gd name="connsiteY483" fmla="*/ 5053649 h 6858001"/>
              <a:gd name="connsiteX484" fmla="*/ 5845247 w 9595474"/>
              <a:gd name="connsiteY484" fmla="*/ 5056824 h 6858001"/>
              <a:gd name="connsiteX485" fmla="*/ 5839926 w 9595474"/>
              <a:gd name="connsiteY485" fmla="*/ 5059681 h 6858001"/>
              <a:gd name="connsiteX486" fmla="*/ 5834311 w 9595474"/>
              <a:gd name="connsiteY486" fmla="*/ 5062539 h 6858001"/>
              <a:gd name="connsiteX487" fmla="*/ 5828695 w 9595474"/>
              <a:gd name="connsiteY487" fmla="*/ 5064761 h 6858001"/>
              <a:gd name="connsiteX488" fmla="*/ 5823375 w 9595474"/>
              <a:gd name="connsiteY488" fmla="*/ 5066984 h 6858001"/>
              <a:gd name="connsiteX489" fmla="*/ 5817463 w 9595474"/>
              <a:gd name="connsiteY489" fmla="*/ 5069206 h 6858001"/>
              <a:gd name="connsiteX490" fmla="*/ 5811552 w 9595474"/>
              <a:gd name="connsiteY490" fmla="*/ 5070476 h 6858001"/>
              <a:gd name="connsiteX491" fmla="*/ 5805640 w 9595474"/>
              <a:gd name="connsiteY491" fmla="*/ 5071429 h 6858001"/>
              <a:gd name="connsiteX492" fmla="*/ 5800024 w 9595474"/>
              <a:gd name="connsiteY492" fmla="*/ 5072699 h 6858001"/>
              <a:gd name="connsiteX493" fmla="*/ 5793817 w 9595474"/>
              <a:gd name="connsiteY493" fmla="*/ 5073334 h 6858001"/>
              <a:gd name="connsiteX494" fmla="*/ 5787610 w 9595474"/>
              <a:gd name="connsiteY494" fmla="*/ 5073651 h 6858001"/>
              <a:gd name="connsiteX495" fmla="*/ 5781994 w 9595474"/>
              <a:gd name="connsiteY495" fmla="*/ 5073969 h 6858001"/>
              <a:gd name="connsiteX496" fmla="*/ 5775787 w 9595474"/>
              <a:gd name="connsiteY496" fmla="*/ 5073651 h 6858001"/>
              <a:gd name="connsiteX497" fmla="*/ 5770171 w 9595474"/>
              <a:gd name="connsiteY497" fmla="*/ 5073334 h 6858001"/>
              <a:gd name="connsiteX498" fmla="*/ 5763965 w 9595474"/>
              <a:gd name="connsiteY498" fmla="*/ 5072699 h 6858001"/>
              <a:gd name="connsiteX499" fmla="*/ 5758349 w 9595474"/>
              <a:gd name="connsiteY499" fmla="*/ 5071429 h 6858001"/>
              <a:gd name="connsiteX500" fmla="*/ 5752141 w 9595474"/>
              <a:gd name="connsiteY500" fmla="*/ 5070476 h 6858001"/>
              <a:gd name="connsiteX501" fmla="*/ 5746526 w 9595474"/>
              <a:gd name="connsiteY501" fmla="*/ 5069206 h 6858001"/>
              <a:gd name="connsiteX502" fmla="*/ 5740614 w 9595474"/>
              <a:gd name="connsiteY502" fmla="*/ 5066984 h 6858001"/>
              <a:gd name="connsiteX503" fmla="*/ 5734998 w 9595474"/>
              <a:gd name="connsiteY503" fmla="*/ 5064761 h 6858001"/>
              <a:gd name="connsiteX504" fmla="*/ 5729382 w 9595474"/>
              <a:gd name="connsiteY504" fmla="*/ 5062539 h 6858001"/>
              <a:gd name="connsiteX505" fmla="*/ 5723767 w 9595474"/>
              <a:gd name="connsiteY505" fmla="*/ 5059681 h 6858001"/>
              <a:gd name="connsiteX506" fmla="*/ 5718446 w 9595474"/>
              <a:gd name="connsiteY506" fmla="*/ 5056824 h 6858001"/>
              <a:gd name="connsiteX507" fmla="*/ 5713421 w 9595474"/>
              <a:gd name="connsiteY507" fmla="*/ 5053649 h 6858001"/>
              <a:gd name="connsiteX508" fmla="*/ 5708396 w 9595474"/>
              <a:gd name="connsiteY508" fmla="*/ 5050156 h 6858001"/>
              <a:gd name="connsiteX509" fmla="*/ 5703372 w 9595474"/>
              <a:gd name="connsiteY509" fmla="*/ 5046029 h 6858001"/>
              <a:gd name="connsiteX510" fmla="*/ 5698347 w 9595474"/>
              <a:gd name="connsiteY510" fmla="*/ 5041901 h 6858001"/>
              <a:gd name="connsiteX511" fmla="*/ 5693618 w 9595474"/>
              <a:gd name="connsiteY511" fmla="*/ 5037456 h 6858001"/>
              <a:gd name="connsiteX512" fmla="*/ 5598148 w 9595474"/>
              <a:gd name="connsiteY512" fmla="*/ 4941889 h 6858001"/>
              <a:gd name="connsiteX513" fmla="*/ 5490560 w 9595474"/>
              <a:gd name="connsiteY513" fmla="*/ 4834574 h 6858001"/>
              <a:gd name="connsiteX514" fmla="*/ 5485830 w 9595474"/>
              <a:gd name="connsiteY514" fmla="*/ 4830129 h 6858001"/>
              <a:gd name="connsiteX515" fmla="*/ 5481397 w 9595474"/>
              <a:gd name="connsiteY515" fmla="*/ 4826001 h 6858001"/>
              <a:gd name="connsiteX516" fmla="*/ 5476372 w 9595474"/>
              <a:gd name="connsiteY516" fmla="*/ 4821874 h 6858001"/>
              <a:gd name="connsiteX517" fmla="*/ 5471348 w 9595474"/>
              <a:gd name="connsiteY517" fmla="*/ 4818381 h 6858001"/>
              <a:gd name="connsiteX518" fmla="*/ 5465732 w 9595474"/>
              <a:gd name="connsiteY518" fmla="*/ 4815206 h 6858001"/>
              <a:gd name="connsiteX519" fmla="*/ 5460411 w 9595474"/>
              <a:gd name="connsiteY519" fmla="*/ 4812349 h 6858001"/>
              <a:gd name="connsiteX520" fmla="*/ 5455091 w 9595474"/>
              <a:gd name="connsiteY520" fmla="*/ 4809174 h 6858001"/>
              <a:gd name="connsiteX521" fmla="*/ 5449475 w 9595474"/>
              <a:gd name="connsiteY521" fmla="*/ 4807269 h 6858001"/>
              <a:gd name="connsiteX522" fmla="*/ 5443563 w 9595474"/>
              <a:gd name="connsiteY522" fmla="*/ 4805046 h 6858001"/>
              <a:gd name="connsiteX523" fmla="*/ 5437948 w 9595474"/>
              <a:gd name="connsiteY523" fmla="*/ 4802824 h 6858001"/>
              <a:gd name="connsiteX524" fmla="*/ 5432036 w 9595474"/>
              <a:gd name="connsiteY524" fmla="*/ 4801554 h 6858001"/>
              <a:gd name="connsiteX525" fmla="*/ 5426420 w 9595474"/>
              <a:gd name="connsiteY525" fmla="*/ 4800284 h 6858001"/>
              <a:gd name="connsiteX526" fmla="*/ 5420509 w 9595474"/>
              <a:gd name="connsiteY526" fmla="*/ 4799331 h 6858001"/>
              <a:gd name="connsiteX527" fmla="*/ 5414597 w 9595474"/>
              <a:gd name="connsiteY527" fmla="*/ 4798696 h 6858001"/>
              <a:gd name="connsiteX528" fmla="*/ 5408391 w 9595474"/>
              <a:gd name="connsiteY528" fmla="*/ 4798061 h 6858001"/>
              <a:gd name="connsiteX529" fmla="*/ 5402775 w 9595474"/>
              <a:gd name="connsiteY529" fmla="*/ 4797744 h 6858001"/>
              <a:gd name="connsiteX530" fmla="*/ 5396568 w 9595474"/>
              <a:gd name="connsiteY530" fmla="*/ 4798061 h 6858001"/>
              <a:gd name="connsiteX531" fmla="*/ 5390361 w 9595474"/>
              <a:gd name="connsiteY531" fmla="*/ 4798696 h 6858001"/>
              <a:gd name="connsiteX532" fmla="*/ 5384745 w 9595474"/>
              <a:gd name="connsiteY532" fmla="*/ 4799331 h 6858001"/>
              <a:gd name="connsiteX533" fmla="*/ 5378538 w 9595474"/>
              <a:gd name="connsiteY533" fmla="*/ 4800284 h 6858001"/>
              <a:gd name="connsiteX534" fmla="*/ 5372922 w 9595474"/>
              <a:gd name="connsiteY534" fmla="*/ 4801554 h 6858001"/>
              <a:gd name="connsiteX535" fmla="*/ 5367010 w 9595474"/>
              <a:gd name="connsiteY535" fmla="*/ 4802824 h 6858001"/>
              <a:gd name="connsiteX536" fmla="*/ 5361394 w 9595474"/>
              <a:gd name="connsiteY536" fmla="*/ 4805046 h 6858001"/>
              <a:gd name="connsiteX537" fmla="*/ 5355483 w 9595474"/>
              <a:gd name="connsiteY537" fmla="*/ 4807269 h 6858001"/>
              <a:gd name="connsiteX538" fmla="*/ 5350163 w 9595474"/>
              <a:gd name="connsiteY538" fmla="*/ 4809174 h 6858001"/>
              <a:gd name="connsiteX539" fmla="*/ 5344547 w 9595474"/>
              <a:gd name="connsiteY539" fmla="*/ 4812349 h 6858001"/>
              <a:gd name="connsiteX540" fmla="*/ 5338931 w 9595474"/>
              <a:gd name="connsiteY540" fmla="*/ 4815206 h 6858001"/>
              <a:gd name="connsiteX541" fmla="*/ 5333906 w 9595474"/>
              <a:gd name="connsiteY541" fmla="*/ 4818381 h 6858001"/>
              <a:gd name="connsiteX542" fmla="*/ 5328881 w 9595474"/>
              <a:gd name="connsiteY542" fmla="*/ 4821874 h 6858001"/>
              <a:gd name="connsiteX543" fmla="*/ 5323857 w 9595474"/>
              <a:gd name="connsiteY543" fmla="*/ 4826001 h 6858001"/>
              <a:gd name="connsiteX544" fmla="*/ 5318832 w 9595474"/>
              <a:gd name="connsiteY544" fmla="*/ 4830129 h 6858001"/>
              <a:gd name="connsiteX545" fmla="*/ 5314398 w 9595474"/>
              <a:gd name="connsiteY545" fmla="*/ 4834574 h 6858001"/>
              <a:gd name="connsiteX546" fmla="*/ 5307305 w 9595474"/>
              <a:gd name="connsiteY546" fmla="*/ 4841876 h 6858001"/>
              <a:gd name="connsiteX547" fmla="*/ 5301393 w 9595474"/>
              <a:gd name="connsiteY547" fmla="*/ 4849814 h 6858001"/>
              <a:gd name="connsiteX548" fmla="*/ 5295482 w 9595474"/>
              <a:gd name="connsiteY548" fmla="*/ 4858069 h 6858001"/>
              <a:gd name="connsiteX549" fmla="*/ 5291048 w 9595474"/>
              <a:gd name="connsiteY549" fmla="*/ 4867276 h 6858001"/>
              <a:gd name="connsiteX550" fmla="*/ 5286910 w 9595474"/>
              <a:gd name="connsiteY550" fmla="*/ 4875849 h 6858001"/>
              <a:gd name="connsiteX551" fmla="*/ 5283659 w 9595474"/>
              <a:gd name="connsiteY551" fmla="*/ 4885056 h 6858001"/>
              <a:gd name="connsiteX552" fmla="*/ 5281294 w 9595474"/>
              <a:gd name="connsiteY552" fmla="*/ 4894581 h 6858001"/>
              <a:gd name="connsiteX553" fmla="*/ 5279521 w 9595474"/>
              <a:gd name="connsiteY553" fmla="*/ 4903789 h 6858001"/>
              <a:gd name="connsiteX554" fmla="*/ 5278339 w 9595474"/>
              <a:gd name="connsiteY554" fmla="*/ 4913631 h 6858001"/>
              <a:gd name="connsiteX555" fmla="*/ 5278339 w 9595474"/>
              <a:gd name="connsiteY555" fmla="*/ 4923156 h 6858001"/>
              <a:gd name="connsiteX556" fmla="*/ 5278634 w 9595474"/>
              <a:gd name="connsiteY556" fmla="*/ 4932999 h 6858001"/>
              <a:gd name="connsiteX557" fmla="*/ 5279816 w 9595474"/>
              <a:gd name="connsiteY557" fmla="*/ 4942206 h 6858001"/>
              <a:gd name="connsiteX558" fmla="*/ 5281885 w 9595474"/>
              <a:gd name="connsiteY558" fmla="*/ 4952049 h 6858001"/>
              <a:gd name="connsiteX559" fmla="*/ 5284546 w 9595474"/>
              <a:gd name="connsiteY559" fmla="*/ 4960939 h 6858001"/>
              <a:gd name="connsiteX560" fmla="*/ 5288092 w 9595474"/>
              <a:gd name="connsiteY560" fmla="*/ 4970146 h 6858001"/>
              <a:gd name="connsiteX561" fmla="*/ 5291935 w 9595474"/>
              <a:gd name="connsiteY561" fmla="*/ 4979354 h 6858001"/>
              <a:gd name="connsiteX562" fmla="*/ 5583665 w 9595474"/>
              <a:gd name="connsiteY562" fmla="*/ 5270501 h 6858001"/>
              <a:gd name="connsiteX563" fmla="*/ 5588098 w 9595474"/>
              <a:gd name="connsiteY563" fmla="*/ 5275264 h 6858001"/>
              <a:gd name="connsiteX564" fmla="*/ 5592237 w 9595474"/>
              <a:gd name="connsiteY564" fmla="*/ 5280344 h 6858001"/>
              <a:gd name="connsiteX565" fmla="*/ 5595784 w 9595474"/>
              <a:gd name="connsiteY565" fmla="*/ 5284789 h 6858001"/>
              <a:gd name="connsiteX566" fmla="*/ 5599626 w 9595474"/>
              <a:gd name="connsiteY566" fmla="*/ 5290186 h 6858001"/>
              <a:gd name="connsiteX567" fmla="*/ 5602582 w 9595474"/>
              <a:gd name="connsiteY567" fmla="*/ 5295266 h 6858001"/>
              <a:gd name="connsiteX568" fmla="*/ 5605833 w 9595474"/>
              <a:gd name="connsiteY568" fmla="*/ 5300664 h 6858001"/>
              <a:gd name="connsiteX569" fmla="*/ 5608493 w 9595474"/>
              <a:gd name="connsiteY569" fmla="*/ 5306061 h 6858001"/>
              <a:gd name="connsiteX570" fmla="*/ 5610857 w 9595474"/>
              <a:gd name="connsiteY570" fmla="*/ 5311776 h 6858001"/>
              <a:gd name="connsiteX571" fmla="*/ 5613222 w 9595474"/>
              <a:gd name="connsiteY571" fmla="*/ 5317491 h 6858001"/>
              <a:gd name="connsiteX572" fmla="*/ 5614996 w 9595474"/>
              <a:gd name="connsiteY572" fmla="*/ 5323524 h 6858001"/>
              <a:gd name="connsiteX573" fmla="*/ 5616474 w 9595474"/>
              <a:gd name="connsiteY573" fmla="*/ 5329239 h 6858001"/>
              <a:gd name="connsiteX574" fmla="*/ 5617656 w 9595474"/>
              <a:gd name="connsiteY574" fmla="*/ 5334954 h 6858001"/>
              <a:gd name="connsiteX575" fmla="*/ 5618838 w 9595474"/>
              <a:gd name="connsiteY575" fmla="*/ 5340986 h 6858001"/>
              <a:gd name="connsiteX576" fmla="*/ 5619725 w 9595474"/>
              <a:gd name="connsiteY576" fmla="*/ 5346701 h 6858001"/>
              <a:gd name="connsiteX577" fmla="*/ 5620021 w 9595474"/>
              <a:gd name="connsiteY577" fmla="*/ 5352734 h 6858001"/>
              <a:gd name="connsiteX578" fmla="*/ 5620021 w 9595474"/>
              <a:gd name="connsiteY578" fmla="*/ 5359084 h 6858001"/>
              <a:gd name="connsiteX579" fmla="*/ 5620021 w 9595474"/>
              <a:gd name="connsiteY579" fmla="*/ 5364799 h 6858001"/>
              <a:gd name="connsiteX580" fmla="*/ 5619725 w 9595474"/>
              <a:gd name="connsiteY580" fmla="*/ 5370831 h 6858001"/>
              <a:gd name="connsiteX581" fmla="*/ 5618838 w 9595474"/>
              <a:gd name="connsiteY581" fmla="*/ 5376546 h 6858001"/>
              <a:gd name="connsiteX582" fmla="*/ 5617656 w 9595474"/>
              <a:gd name="connsiteY582" fmla="*/ 5382579 h 6858001"/>
              <a:gd name="connsiteX583" fmla="*/ 5616474 w 9595474"/>
              <a:gd name="connsiteY583" fmla="*/ 5388294 h 6858001"/>
              <a:gd name="connsiteX584" fmla="*/ 5614996 w 9595474"/>
              <a:gd name="connsiteY584" fmla="*/ 5394009 h 6858001"/>
              <a:gd name="connsiteX585" fmla="*/ 5613222 w 9595474"/>
              <a:gd name="connsiteY585" fmla="*/ 5400041 h 6858001"/>
              <a:gd name="connsiteX586" fmla="*/ 5610857 w 9595474"/>
              <a:gd name="connsiteY586" fmla="*/ 5405756 h 6858001"/>
              <a:gd name="connsiteX587" fmla="*/ 5608493 w 9595474"/>
              <a:gd name="connsiteY587" fmla="*/ 5411471 h 6858001"/>
              <a:gd name="connsiteX588" fmla="*/ 5605833 w 9595474"/>
              <a:gd name="connsiteY588" fmla="*/ 5416869 h 6858001"/>
              <a:gd name="connsiteX589" fmla="*/ 5602582 w 9595474"/>
              <a:gd name="connsiteY589" fmla="*/ 5422266 h 6858001"/>
              <a:gd name="connsiteX590" fmla="*/ 5599626 w 9595474"/>
              <a:gd name="connsiteY590" fmla="*/ 5427664 h 6858001"/>
              <a:gd name="connsiteX591" fmla="*/ 5595784 w 9595474"/>
              <a:gd name="connsiteY591" fmla="*/ 5432744 h 6858001"/>
              <a:gd name="connsiteX592" fmla="*/ 5592237 w 9595474"/>
              <a:gd name="connsiteY592" fmla="*/ 5437506 h 6858001"/>
              <a:gd name="connsiteX593" fmla="*/ 5588098 w 9595474"/>
              <a:gd name="connsiteY593" fmla="*/ 5442269 h 6858001"/>
              <a:gd name="connsiteX594" fmla="*/ 5583665 w 9595474"/>
              <a:gd name="connsiteY594" fmla="*/ 5447031 h 6858001"/>
              <a:gd name="connsiteX595" fmla="*/ 5578936 w 9595474"/>
              <a:gd name="connsiteY595" fmla="*/ 5451159 h 6858001"/>
              <a:gd name="connsiteX596" fmla="*/ 5573911 w 9595474"/>
              <a:gd name="connsiteY596" fmla="*/ 5455604 h 6858001"/>
              <a:gd name="connsiteX597" fmla="*/ 5569182 w 9595474"/>
              <a:gd name="connsiteY597" fmla="*/ 5459096 h 6858001"/>
              <a:gd name="connsiteX598" fmla="*/ 5563862 w 9595474"/>
              <a:gd name="connsiteY598" fmla="*/ 5462906 h 6858001"/>
              <a:gd name="connsiteX599" fmla="*/ 5558837 w 9595474"/>
              <a:gd name="connsiteY599" fmla="*/ 5466081 h 6858001"/>
              <a:gd name="connsiteX600" fmla="*/ 5553517 w 9595474"/>
              <a:gd name="connsiteY600" fmla="*/ 5469256 h 6858001"/>
              <a:gd name="connsiteX601" fmla="*/ 5548196 w 9595474"/>
              <a:gd name="connsiteY601" fmla="*/ 5471796 h 6858001"/>
              <a:gd name="connsiteX602" fmla="*/ 5542285 w 9595474"/>
              <a:gd name="connsiteY602" fmla="*/ 5474336 h 6858001"/>
              <a:gd name="connsiteX603" fmla="*/ 5536964 w 9595474"/>
              <a:gd name="connsiteY603" fmla="*/ 5476559 h 6858001"/>
              <a:gd name="connsiteX604" fmla="*/ 5531348 w 9595474"/>
              <a:gd name="connsiteY604" fmla="*/ 5478146 h 6858001"/>
              <a:gd name="connsiteX605" fmla="*/ 5525437 w 9595474"/>
              <a:gd name="connsiteY605" fmla="*/ 5479734 h 6858001"/>
              <a:gd name="connsiteX606" fmla="*/ 5519230 w 9595474"/>
              <a:gd name="connsiteY606" fmla="*/ 5481004 h 6858001"/>
              <a:gd name="connsiteX607" fmla="*/ 5513614 w 9595474"/>
              <a:gd name="connsiteY607" fmla="*/ 5482274 h 6858001"/>
              <a:gd name="connsiteX608" fmla="*/ 5507999 w 9595474"/>
              <a:gd name="connsiteY608" fmla="*/ 5482909 h 6858001"/>
              <a:gd name="connsiteX609" fmla="*/ 5501791 w 9595474"/>
              <a:gd name="connsiteY609" fmla="*/ 5483226 h 6858001"/>
              <a:gd name="connsiteX610" fmla="*/ 5495585 w 9595474"/>
              <a:gd name="connsiteY610" fmla="*/ 5483544 h 6858001"/>
              <a:gd name="connsiteX611" fmla="*/ 6873545 w 9595474"/>
              <a:gd name="connsiteY611" fmla="*/ 6858001 h 6858001"/>
              <a:gd name="connsiteX612" fmla="*/ 9595474 w 9595474"/>
              <a:gd name="connsiteY612" fmla="*/ 6858001 h 6858001"/>
              <a:gd name="connsiteX613" fmla="*/ 9595474 w 9595474"/>
              <a:gd name="connsiteY613" fmla="*/ 1 h 6858001"/>
              <a:gd name="connsiteX614" fmla="*/ 3525498 w 9595474"/>
              <a:gd name="connsiteY614" fmla="*/ 1 h 6858001"/>
              <a:gd name="connsiteX0" fmla="*/ 3525498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  <a:gd name="connsiteX613" fmla="*/ 3525498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xmlns="" id="{7251E51A-1874-4DDE-B93C-74C28365E5B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xmlns="" id="{77525606-DBE0-4F82-B648-F946AD35682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590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387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xmlns="" id="{F600A2E7-554A-49F7-B774-D3EECDD7CD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C4AB493B-5268-4D2C-87A4-208D2D3BE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388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B5115B-B254-4EF0-A9DA-5547816FD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3966" y="0"/>
            <a:ext cx="10293433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C81594-D14D-4B01-B041-F49E2FD5E1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595474" cy="6858000"/>
          </a:xfrm>
          <a:custGeom>
            <a:avLst/>
            <a:gdLst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3316326 w 9595474"/>
              <a:gd name="connsiteY2" fmla="*/ 0 h 6858000"/>
              <a:gd name="connsiteX3" fmla="*/ 2914643 w 9595474"/>
              <a:gd name="connsiteY3" fmla="*/ 0 h 6858000"/>
              <a:gd name="connsiteX4" fmla="*/ 2857270 w 9595474"/>
              <a:gd name="connsiteY4" fmla="*/ 0 h 6858000"/>
              <a:gd name="connsiteX5" fmla="*/ 0 w 9595474"/>
              <a:gd name="connsiteY5" fmla="*/ 0 h 6858000"/>
              <a:gd name="connsiteX6" fmla="*/ 692823 w 9595474"/>
              <a:gd name="connsiteY6" fmla="*/ 691198 h 6858000"/>
              <a:gd name="connsiteX7" fmla="*/ 691345 w 9595474"/>
              <a:gd name="connsiteY7" fmla="*/ 683895 h 6858000"/>
              <a:gd name="connsiteX8" fmla="*/ 690754 w 9595474"/>
              <a:gd name="connsiteY8" fmla="*/ 676275 h 6858000"/>
              <a:gd name="connsiteX9" fmla="*/ 690754 w 9595474"/>
              <a:gd name="connsiteY9" fmla="*/ 669290 h 6858000"/>
              <a:gd name="connsiteX10" fmla="*/ 690754 w 9595474"/>
              <a:gd name="connsiteY10" fmla="*/ 661988 h 6858000"/>
              <a:gd name="connsiteX11" fmla="*/ 691345 w 9595474"/>
              <a:gd name="connsiteY11" fmla="*/ 654368 h 6858000"/>
              <a:gd name="connsiteX12" fmla="*/ 692527 w 9595474"/>
              <a:gd name="connsiteY12" fmla="*/ 647383 h 6858000"/>
              <a:gd name="connsiteX13" fmla="*/ 694005 w 9595474"/>
              <a:gd name="connsiteY13" fmla="*/ 640080 h 6858000"/>
              <a:gd name="connsiteX14" fmla="*/ 695778 w 9595474"/>
              <a:gd name="connsiteY14" fmla="*/ 633095 h 6858000"/>
              <a:gd name="connsiteX15" fmla="*/ 698143 w 9595474"/>
              <a:gd name="connsiteY15" fmla="*/ 625793 h 6858000"/>
              <a:gd name="connsiteX16" fmla="*/ 700803 w 9595474"/>
              <a:gd name="connsiteY16" fmla="*/ 618808 h 6858000"/>
              <a:gd name="connsiteX17" fmla="*/ 704054 w 9595474"/>
              <a:gd name="connsiteY17" fmla="*/ 612140 h 6858000"/>
              <a:gd name="connsiteX18" fmla="*/ 707601 w 9595474"/>
              <a:gd name="connsiteY18" fmla="*/ 605790 h 6858000"/>
              <a:gd name="connsiteX19" fmla="*/ 712035 w 9595474"/>
              <a:gd name="connsiteY19" fmla="*/ 599123 h 6858000"/>
              <a:gd name="connsiteX20" fmla="*/ 716173 w 9595474"/>
              <a:gd name="connsiteY20" fmla="*/ 592773 h 6858000"/>
              <a:gd name="connsiteX21" fmla="*/ 721198 w 9595474"/>
              <a:gd name="connsiteY21" fmla="*/ 587058 h 6858000"/>
              <a:gd name="connsiteX22" fmla="*/ 726518 w 9595474"/>
              <a:gd name="connsiteY22" fmla="*/ 581343 h 6858000"/>
              <a:gd name="connsiteX23" fmla="*/ 731247 w 9595474"/>
              <a:gd name="connsiteY23" fmla="*/ 576898 h 6858000"/>
              <a:gd name="connsiteX24" fmla="*/ 735976 w 9595474"/>
              <a:gd name="connsiteY24" fmla="*/ 572453 h 6858000"/>
              <a:gd name="connsiteX25" fmla="*/ 741001 w 9595474"/>
              <a:gd name="connsiteY25" fmla="*/ 568960 h 6858000"/>
              <a:gd name="connsiteX26" fmla="*/ 746026 w 9595474"/>
              <a:gd name="connsiteY26" fmla="*/ 565468 h 6858000"/>
              <a:gd name="connsiteX27" fmla="*/ 751050 w 9595474"/>
              <a:gd name="connsiteY27" fmla="*/ 562293 h 6858000"/>
              <a:gd name="connsiteX28" fmla="*/ 756371 w 9595474"/>
              <a:gd name="connsiteY28" fmla="*/ 558800 h 6858000"/>
              <a:gd name="connsiteX29" fmla="*/ 761691 w 9595474"/>
              <a:gd name="connsiteY29" fmla="*/ 556578 h 6858000"/>
              <a:gd name="connsiteX30" fmla="*/ 767602 w 9595474"/>
              <a:gd name="connsiteY30" fmla="*/ 554038 h 6858000"/>
              <a:gd name="connsiteX31" fmla="*/ 772923 w 9595474"/>
              <a:gd name="connsiteY31" fmla="*/ 551815 h 6858000"/>
              <a:gd name="connsiteX32" fmla="*/ 778834 w 9595474"/>
              <a:gd name="connsiteY32" fmla="*/ 549910 h 6858000"/>
              <a:gd name="connsiteX33" fmla="*/ 784450 w 9595474"/>
              <a:gd name="connsiteY33" fmla="*/ 548640 h 6858000"/>
              <a:gd name="connsiteX34" fmla="*/ 790066 w 9595474"/>
              <a:gd name="connsiteY34" fmla="*/ 547370 h 6858000"/>
              <a:gd name="connsiteX35" fmla="*/ 795977 w 9595474"/>
              <a:gd name="connsiteY35" fmla="*/ 546418 h 6858000"/>
              <a:gd name="connsiteX36" fmla="*/ 802184 w 9595474"/>
              <a:gd name="connsiteY36" fmla="*/ 545783 h 6858000"/>
              <a:gd name="connsiteX37" fmla="*/ 807800 w 9595474"/>
              <a:gd name="connsiteY37" fmla="*/ 545465 h 6858000"/>
              <a:gd name="connsiteX38" fmla="*/ 814007 w 9595474"/>
              <a:gd name="connsiteY38" fmla="*/ 544830 h 6858000"/>
              <a:gd name="connsiteX39" fmla="*/ 819623 w 9595474"/>
              <a:gd name="connsiteY39" fmla="*/ 545465 h 6858000"/>
              <a:gd name="connsiteX40" fmla="*/ 825830 w 9595474"/>
              <a:gd name="connsiteY40" fmla="*/ 545783 h 6858000"/>
              <a:gd name="connsiteX41" fmla="*/ 831446 w 9595474"/>
              <a:gd name="connsiteY41" fmla="*/ 546418 h 6858000"/>
              <a:gd name="connsiteX42" fmla="*/ 837358 w 9595474"/>
              <a:gd name="connsiteY42" fmla="*/ 547370 h 6858000"/>
              <a:gd name="connsiteX43" fmla="*/ 842974 w 9595474"/>
              <a:gd name="connsiteY43" fmla="*/ 548640 h 6858000"/>
              <a:gd name="connsiteX44" fmla="*/ 848885 w 9595474"/>
              <a:gd name="connsiteY44" fmla="*/ 549910 h 6858000"/>
              <a:gd name="connsiteX45" fmla="*/ 854501 w 9595474"/>
              <a:gd name="connsiteY45" fmla="*/ 551815 h 6858000"/>
              <a:gd name="connsiteX46" fmla="*/ 860117 w 9595474"/>
              <a:gd name="connsiteY46" fmla="*/ 554038 h 6858000"/>
              <a:gd name="connsiteX47" fmla="*/ 865733 w 9595474"/>
              <a:gd name="connsiteY47" fmla="*/ 556578 h 6858000"/>
              <a:gd name="connsiteX48" fmla="*/ 871053 w 9595474"/>
              <a:gd name="connsiteY48" fmla="*/ 558800 h 6858000"/>
              <a:gd name="connsiteX49" fmla="*/ 876373 w 9595474"/>
              <a:gd name="connsiteY49" fmla="*/ 562293 h 6858000"/>
              <a:gd name="connsiteX50" fmla="*/ 881398 w 9595474"/>
              <a:gd name="connsiteY50" fmla="*/ 565468 h 6858000"/>
              <a:gd name="connsiteX51" fmla="*/ 886718 w 9595474"/>
              <a:gd name="connsiteY51" fmla="*/ 568960 h 6858000"/>
              <a:gd name="connsiteX52" fmla="*/ 891447 w 9595474"/>
              <a:gd name="connsiteY52" fmla="*/ 572453 h 6858000"/>
              <a:gd name="connsiteX53" fmla="*/ 896177 w 9595474"/>
              <a:gd name="connsiteY53" fmla="*/ 576898 h 6858000"/>
              <a:gd name="connsiteX54" fmla="*/ 900906 w 9595474"/>
              <a:gd name="connsiteY54" fmla="*/ 581343 h 6858000"/>
              <a:gd name="connsiteX55" fmla="*/ 1431459 w 9595474"/>
              <a:gd name="connsiteY55" fmla="*/ 1111568 h 6858000"/>
              <a:gd name="connsiteX56" fmla="*/ 2394731 w 9595474"/>
              <a:gd name="connsiteY56" fmla="*/ 2074863 h 6858000"/>
              <a:gd name="connsiteX57" fmla="*/ 2399164 w 9595474"/>
              <a:gd name="connsiteY57" fmla="*/ 2079308 h 6858000"/>
              <a:gd name="connsiteX58" fmla="*/ 2404189 w 9595474"/>
              <a:gd name="connsiteY58" fmla="*/ 2083435 h 6858000"/>
              <a:gd name="connsiteX59" fmla="*/ 2408918 w 9595474"/>
              <a:gd name="connsiteY59" fmla="*/ 2087245 h 6858000"/>
              <a:gd name="connsiteX60" fmla="*/ 2413943 w 9595474"/>
              <a:gd name="connsiteY60" fmla="*/ 2090738 h 6858000"/>
              <a:gd name="connsiteX61" fmla="*/ 2419263 w 9595474"/>
              <a:gd name="connsiteY61" fmla="*/ 2093913 h 6858000"/>
              <a:gd name="connsiteX62" fmla="*/ 2424583 w 9595474"/>
              <a:gd name="connsiteY62" fmla="*/ 2096770 h 6858000"/>
              <a:gd name="connsiteX63" fmla="*/ 2430199 w 9595474"/>
              <a:gd name="connsiteY63" fmla="*/ 2099628 h 6858000"/>
              <a:gd name="connsiteX64" fmla="*/ 2435520 w 9595474"/>
              <a:gd name="connsiteY64" fmla="*/ 2101850 h 6858000"/>
              <a:gd name="connsiteX65" fmla="*/ 2441136 w 9595474"/>
              <a:gd name="connsiteY65" fmla="*/ 2104073 h 6858000"/>
              <a:gd name="connsiteX66" fmla="*/ 2447047 w 9595474"/>
              <a:gd name="connsiteY66" fmla="*/ 2105660 h 6858000"/>
              <a:gd name="connsiteX67" fmla="*/ 2452663 w 9595474"/>
              <a:gd name="connsiteY67" fmla="*/ 2107565 h 6858000"/>
              <a:gd name="connsiteX68" fmla="*/ 2458574 w 9595474"/>
              <a:gd name="connsiteY68" fmla="*/ 2108518 h 6858000"/>
              <a:gd name="connsiteX69" fmla="*/ 2464190 w 9595474"/>
              <a:gd name="connsiteY69" fmla="*/ 2109788 h 6858000"/>
              <a:gd name="connsiteX70" fmla="*/ 2469806 w 9595474"/>
              <a:gd name="connsiteY70" fmla="*/ 2110423 h 6858000"/>
              <a:gd name="connsiteX71" fmla="*/ 2476013 w 9595474"/>
              <a:gd name="connsiteY71" fmla="*/ 2110740 h 6858000"/>
              <a:gd name="connsiteX72" fmla="*/ 2481925 w 9595474"/>
              <a:gd name="connsiteY72" fmla="*/ 2111058 h 6858000"/>
              <a:gd name="connsiteX73" fmla="*/ 2487836 w 9595474"/>
              <a:gd name="connsiteY73" fmla="*/ 2110740 h 6858000"/>
              <a:gd name="connsiteX74" fmla="*/ 2493747 w 9595474"/>
              <a:gd name="connsiteY74" fmla="*/ 2110423 h 6858000"/>
              <a:gd name="connsiteX75" fmla="*/ 2499363 w 9595474"/>
              <a:gd name="connsiteY75" fmla="*/ 2109788 h 6858000"/>
              <a:gd name="connsiteX76" fmla="*/ 2505570 w 9595474"/>
              <a:gd name="connsiteY76" fmla="*/ 2108518 h 6858000"/>
              <a:gd name="connsiteX77" fmla="*/ 2511186 w 9595474"/>
              <a:gd name="connsiteY77" fmla="*/ 2107565 h 6858000"/>
              <a:gd name="connsiteX78" fmla="*/ 2517098 w 9595474"/>
              <a:gd name="connsiteY78" fmla="*/ 2105660 h 6858000"/>
              <a:gd name="connsiteX79" fmla="*/ 2522714 w 9595474"/>
              <a:gd name="connsiteY79" fmla="*/ 2104073 h 6858000"/>
              <a:gd name="connsiteX80" fmla="*/ 2528034 w 9595474"/>
              <a:gd name="connsiteY80" fmla="*/ 2101850 h 6858000"/>
              <a:gd name="connsiteX81" fmla="*/ 2533945 w 9595474"/>
              <a:gd name="connsiteY81" fmla="*/ 2099628 h 6858000"/>
              <a:gd name="connsiteX82" fmla="*/ 2539266 w 9595474"/>
              <a:gd name="connsiteY82" fmla="*/ 2096770 h 6858000"/>
              <a:gd name="connsiteX83" fmla="*/ 2544290 w 9595474"/>
              <a:gd name="connsiteY83" fmla="*/ 2093913 h 6858000"/>
              <a:gd name="connsiteX84" fmla="*/ 2549611 w 9595474"/>
              <a:gd name="connsiteY84" fmla="*/ 2090738 h 6858000"/>
              <a:gd name="connsiteX85" fmla="*/ 2554635 w 9595474"/>
              <a:gd name="connsiteY85" fmla="*/ 2087245 h 6858000"/>
              <a:gd name="connsiteX86" fmla="*/ 2559660 w 9595474"/>
              <a:gd name="connsiteY86" fmla="*/ 2083435 h 6858000"/>
              <a:gd name="connsiteX87" fmla="*/ 2564389 w 9595474"/>
              <a:gd name="connsiteY87" fmla="*/ 2079308 h 6858000"/>
              <a:gd name="connsiteX88" fmla="*/ 2569119 w 9595474"/>
              <a:gd name="connsiteY88" fmla="*/ 2074863 h 6858000"/>
              <a:gd name="connsiteX89" fmla="*/ 2573257 w 9595474"/>
              <a:gd name="connsiteY89" fmla="*/ 2070100 h 6858000"/>
              <a:gd name="connsiteX90" fmla="*/ 2577395 w 9595474"/>
              <a:gd name="connsiteY90" fmla="*/ 2065655 h 6858000"/>
              <a:gd name="connsiteX91" fmla="*/ 2581237 w 9595474"/>
              <a:gd name="connsiteY91" fmla="*/ 2060575 h 6858000"/>
              <a:gd name="connsiteX92" fmla="*/ 2584784 w 9595474"/>
              <a:gd name="connsiteY92" fmla="*/ 2055495 h 6858000"/>
              <a:gd name="connsiteX93" fmla="*/ 2588035 w 9595474"/>
              <a:gd name="connsiteY93" fmla="*/ 2050415 h 6858000"/>
              <a:gd name="connsiteX94" fmla="*/ 2590991 w 9595474"/>
              <a:gd name="connsiteY94" fmla="*/ 2045018 h 6858000"/>
              <a:gd name="connsiteX95" fmla="*/ 2593651 w 9595474"/>
              <a:gd name="connsiteY95" fmla="*/ 2039620 h 6858000"/>
              <a:gd name="connsiteX96" fmla="*/ 2596016 w 9595474"/>
              <a:gd name="connsiteY96" fmla="*/ 2034223 h 6858000"/>
              <a:gd name="connsiteX97" fmla="*/ 2598085 w 9595474"/>
              <a:gd name="connsiteY97" fmla="*/ 2028508 h 6858000"/>
              <a:gd name="connsiteX98" fmla="*/ 2599858 w 9595474"/>
              <a:gd name="connsiteY98" fmla="*/ 2022793 h 6858000"/>
              <a:gd name="connsiteX99" fmla="*/ 2601336 w 9595474"/>
              <a:gd name="connsiteY99" fmla="*/ 2017078 h 6858000"/>
              <a:gd name="connsiteX100" fmla="*/ 2602814 w 9595474"/>
              <a:gd name="connsiteY100" fmla="*/ 2011363 h 6858000"/>
              <a:gd name="connsiteX101" fmla="*/ 2603996 w 9595474"/>
              <a:gd name="connsiteY101" fmla="*/ 2005648 h 6858000"/>
              <a:gd name="connsiteX102" fmla="*/ 2604587 w 9595474"/>
              <a:gd name="connsiteY102" fmla="*/ 1999615 h 6858000"/>
              <a:gd name="connsiteX103" fmla="*/ 2604883 w 9595474"/>
              <a:gd name="connsiteY103" fmla="*/ 1993583 h 6858000"/>
              <a:gd name="connsiteX104" fmla="*/ 2604883 w 9595474"/>
              <a:gd name="connsiteY104" fmla="*/ 1987550 h 6858000"/>
              <a:gd name="connsiteX105" fmla="*/ 2604883 w 9595474"/>
              <a:gd name="connsiteY105" fmla="*/ 1981835 h 6858000"/>
              <a:gd name="connsiteX106" fmla="*/ 2604587 w 9595474"/>
              <a:gd name="connsiteY106" fmla="*/ 1976120 h 6858000"/>
              <a:gd name="connsiteX107" fmla="*/ 2603996 w 9595474"/>
              <a:gd name="connsiteY107" fmla="*/ 1970088 h 6858000"/>
              <a:gd name="connsiteX108" fmla="*/ 2602814 w 9595474"/>
              <a:gd name="connsiteY108" fmla="*/ 1964373 h 6858000"/>
              <a:gd name="connsiteX109" fmla="*/ 2601336 w 9595474"/>
              <a:gd name="connsiteY109" fmla="*/ 1958658 h 6858000"/>
              <a:gd name="connsiteX110" fmla="*/ 2599858 w 9595474"/>
              <a:gd name="connsiteY110" fmla="*/ 1952625 h 6858000"/>
              <a:gd name="connsiteX111" fmla="*/ 2598085 w 9595474"/>
              <a:gd name="connsiteY111" fmla="*/ 1946910 h 6858000"/>
              <a:gd name="connsiteX112" fmla="*/ 2596016 w 9595474"/>
              <a:gd name="connsiteY112" fmla="*/ 1941195 h 6858000"/>
              <a:gd name="connsiteX113" fmla="*/ 2593651 w 9595474"/>
              <a:gd name="connsiteY113" fmla="*/ 1935798 h 6858000"/>
              <a:gd name="connsiteX114" fmla="*/ 2590991 w 9595474"/>
              <a:gd name="connsiteY114" fmla="*/ 1930400 h 6858000"/>
              <a:gd name="connsiteX115" fmla="*/ 2588035 w 9595474"/>
              <a:gd name="connsiteY115" fmla="*/ 1925003 h 6858000"/>
              <a:gd name="connsiteX116" fmla="*/ 2584784 w 9595474"/>
              <a:gd name="connsiteY116" fmla="*/ 1919923 h 6858000"/>
              <a:gd name="connsiteX117" fmla="*/ 2581237 w 9595474"/>
              <a:gd name="connsiteY117" fmla="*/ 1915160 h 6858000"/>
              <a:gd name="connsiteX118" fmla="*/ 2577395 w 9595474"/>
              <a:gd name="connsiteY118" fmla="*/ 1910080 h 6858000"/>
              <a:gd name="connsiteX119" fmla="*/ 2573257 w 9595474"/>
              <a:gd name="connsiteY119" fmla="*/ 1905318 h 6858000"/>
              <a:gd name="connsiteX120" fmla="*/ 2569119 w 9595474"/>
              <a:gd name="connsiteY120" fmla="*/ 1900555 h 6858000"/>
              <a:gd name="connsiteX121" fmla="*/ 1590477 w 9595474"/>
              <a:gd name="connsiteY121" fmla="*/ 922020 h 6858000"/>
              <a:gd name="connsiteX122" fmla="*/ 1272736 w 9595474"/>
              <a:gd name="connsiteY122" fmla="*/ 604203 h 6858000"/>
              <a:gd name="connsiteX123" fmla="*/ 1268303 w 9595474"/>
              <a:gd name="connsiteY123" fmla="*/ 599440 h 6858000"/>
              <a:gd name="connsiteX124" fmla="*/ 1264165 w 9595474"/>
              <a:gd name="connsiteY124" fmla="*/ 594995 h 6858000"/>
              <a:gd name="connsiteX125" fmla="*/ 1260322 w 9595474"/>
              <a:gd name="connsiteY125" fmla="*/ 589915 h 6858000"/>
              <a:gd name="connsiteX126" fmla="*/ 1256776 w 9595474"/>
              <a:gd name="connsiteY126" fmla="*/ 584835 h 6858000"/>
              <a:gd name="connsiteX127" fmla="*/ 1253524 w 9595474"/>
              <a:gd name="connsiteY127" fmla="*/ 579755 h 6858000"/>
              <a:gd name="connsiteX128" fmla="*/ 1250864 w 9595474"/>
              <a:gd name="connsiteY128" fmla="*/ 574358 h 6858000"/>
              <a:gd name="connsiteX129" fmla="*/ 1247908 w 9595474"/>
              <a:gd name="connsiteY129" fmla="*/ 568960 h 6858000"/>
              <a:gd name="connsiteX130" fmla="*/ 1245839 w 9595474"/>
              <a:gd name="connsiteY130" fmla="*/ 563563 h 6858000"/>
              <a:gd name="connsiteX131" fmla="*/ 1243475 w 9595474"/>
              <a:gd name="connsiteY131" fmla="*/ 557848 h 6858000"/>
              <a:gd name="connsiteX132" fmla="*/ 1241701 w 9595474"/>
              <a:gd name="connsiteY132" fmla="*/ 552133 h 6858000"/>
              <a:gd name="connsiteX133" fmla="*/ 1239928 w 9595474"/>
              <a:gd name="connsiteY133" fmla="*/ 546418 h 6858000"/>
              <a:gd name="connsiteX134" fmla="*/ 1238746 w 9595474"/>
              <a:gd name="connsiteY134" fmla="*/ 540703 h 6858000"/>
              <a:gd name="connsiteX135" fmla="*/ 1237859 w 9595474"/>
              <a:gd name="connsiteY135" fmla="*/ 534988 h 6858000"/>
              <a:gd name="connsiteX136" fmla="*/ 1236972 w 9595474"/>
              <a:gd name="connsiteY136" fmla="*/ 528638 h 6858000"/>
              <a:gd name="connsiteX137" fmla="*/ 1236677 w 9595474"/>
              <a:gd name="connsiteY137" fmla="*/ 522923 h 6858000"/>
              <a:gd name="connsiteX138" fmla="*/ 1236381 w 9595474"/>
              <a:gd name="connsiteY138" fmla="*/ 516890 h 6858000"/>
              <a:gd name="connsiteX139" fmla="*/ 1236677 w 9595474"/>
              <a:gd name="connsiteY139" fmla="*/ 511175 h 6858000"/>
              <a:gd name="connsiteX140" fmla="*/ 1236972 w 9595474"/>
              <a:gd name="connsiteY140" fmla="*/ 505460 h 6858000"/>
              <a:gd name="connsiteX141" fmla="*/ 1237859 w 9595474"/>
              <a:gd name="connsiteY141" fmla="*/ 499428 h 6858000"/>
              <a:gd name="connsiteX142" fmla="*/ 1238746 w 9595474"/>
              <a:gd name="connsiteY142" fmla="*/ 493713 h 6858000"/>
              <a:gd name="connsiteX143" fmla="*/ 1239928 w 9595474"/>
              <a:gd name="connsiteY143" fmla="*/ 487680 h 6858000"/>
              <a:gd name="connsiteX144" fmla="*/ 1241701 w 9595474"/>
              <a:gd name="connsiteY144" fmla="*/ 481965 h 6858000"/>
              <a:gd name="connsiteX145" fmla="*/ 1243475 w 9595474"/>
              <a:gd name="connsiteY145" fmla="*/ 476250 h 6858000"/>
              <a:gd name="connsiteX146" fmla="*/ 1245839 w 9595474"/>
              <a:gd name="connsiteY146" fmla="*/ 470535 h 6858000"/>
              <a:gd name="connsiteX147" fmla="*/ 1247908 w 9595474"/>
              <a:gd name="connsiteY147" fmla="*/ 465138 h 6858000"/>
              <a:gd name="connsiteX148" fmla="*/ 1250864 w 9595474"/>
              <a:gd name="connsiteY148" fmla="*/ 459740 h 6858000"/>
              <a:gd name="connsiteX149" fmla="*/ 1253524 w 9595474"/>
              <a:gd name="connsiteY149" fmla="*/ 454343 h 6858000"/>
              <a:gd name="connsiteX150" fmla="*/ 1256776 w 9595474"/>
              <a:gd name="connsiteY150" fmla="*/ 449263 h 6858000"/>
              <a:gd name="connsiteX151" fmla="*/ 1260322 w 9595474"/>
              <a:gd name="connsiteY151" fmla="*/ 444500 h 6858000"/>
              <a:gd name="connsiteX152" fmla="*/ 1264165 w 9595474"/>
              <a:gd name="connsiteY152" fmla="*/ 439420 h 6858000"/>
              <a:gd name="connsiteX153" fmla="*/ 1268303 w 9595474"/>
              <a:gd name="connsiteY153" fmla="*/ 434658 h 6858000"/>
              <a:gd name="connsiteX154" fmla="*/ 1272736 w 9595474"/>
              <a:gd name="connsiteY154" fmla="*/ 429895 h 6858000"/>
              <a:gd name="connsiteX155" fmla="*/ 1277466 w 9595474"/>
              <a:gd name="connsiteY155" fmla="*/ 425768 h 6858000"/>
              <a:gd name="connsiteX156" fmla="*/ 1281899 w 9595474"/>
              <a:gd name="connsiteY156" fmla="*/ 421323 h 6858000"/>
              <a:gd name="connsiteX157" fmla="*/ 1286924 w 9595474"/>
              <a:gd name="connsiteY157" fmla="*/ 417830 h 6858000"/>
              <a:gd name="connsiteX158" fmla="*/ 1291949 w 9595474"/>
              <a:gd name="connsiteY158" fmla="*/ 414338 h 6858000"/>
              <a:gd name="connsiteX159" fmla="*/ 1296973 w 9595474"/>
              <a:gd name="connsiteY159" fmla="*/ 410845 h 6858000"/>
              <a:gd name="connsiteX160" fmla="*/ 1302589 w 9595474"/>
              <a:gd name="connsiteY160" fmla="*/ 407988 h 6858000"/>
              <a:gd name="connsiteX161" fmla="*/ 1307910 w 9595474"/>
              <a:gd name="connsiteY161" fmla="*/ 405130 h 6858000"/>
              <a:gd name="connsiteX162" fmla="*/ 1313230 w 9595474"/>
              <a:gd name="connsiteY162" fmla="*/ 402908 h 6858000"/>
              <a:gd name="connsiteX163" fmla="*/ 1318846 w 9595474"/>
              <a:gd name="connsiteY163" fmla="*/ 401003 h 6858000"/>
              <a:gd name="connsiteX164" fmla="*/ 1324757 w 9595474"/>
              <a:gd name="connsiteY164" fmla="*/ 399098 h 6858000"/>
              <a:gd name="connsiteX165" fmla="*/ 1330373 w 9595474"/>
              <a:gd name="connsiteY165" fmla="*/ 397193 h 6858000"/>
              <a:gd name="connsiteX166" fmla="*/ 1336285 w 9595474"/>
              <a:gd name="connsiteY166" fmla="*/ 396240 h 6858000"/>
              <a:gd name="connsiteX167" fmla="*/ 1341901 w 9595474"/>
              <a:gd name="connsiteY167" fmla="*/ 395288 h 6858000"/>
              <a:gd name="connsiteX168" fmla="*/ 1348108 w 9595474"/>
              <a:gd name="connsiteY168" fmla="*/ 394335 h 6858000"/>
              <a:gd name="connsiteX169" fmla="*/ 1353723 w 9595474"/>
              <a:gd name="connsiteY169" fmla="*/ 394018 h 6858000"/>
              <a:gd name="connsiteX170" fmla="*/ 1359930 w 9595474"/>
              <a:gd name="connsiteY170" fmla="*/ 393700 h 6858000"/>
              <a:gd name="connsiteX171" fmla="*/ 1365546 w 9595474"/>
              <a:gd name="connsiteY171" fmla="*/ 394018 h 6858000"/>
              <a:gd name="connsiteX172" fmla="*/ 1371458 w 9595474"/>
              <a:gd name="connsiteY172" fmla="*/ 394335 h 6858000"/>
              <a:gd name="connsiteX173" fmla="*/ 1377665 w 9595474"/>
              <a:gd name="connsiteY173" fmla="*/ 395288 h 6858000"/>
              <a:gd name="connsiteX174" fmla="*/ 1383281 w 9595474"/>
              <a:gd name="connsiteY174" fmla="*/ 396240 h 6858000"/>
              <a:gd name="connsiteX175" fmla="*/ 1388897 w 9595474"/>
              <a:gd name="connsiteY175" fmla="*/ 397193 h 6858000"/>
              <a:gd name="connsiteX176" fmla="*/ 1394808 w 9595474"/>
              <a:gd name="connsiteY176" fmla="*/ 399098 h 6858000"/>
              <a:gd name="connsiteX177" fmla="*/ 1400424 w 9595474"/>
              <a:gd name="connsiteY177" fmla="*/ 401003 h 6858000"/>
              <a:gd name="connsiteX178" fmla="*/ 1406335 w 9595474"/>
              <a:gd name="connsiteY178" fmla="*/ 402908 h 6858000"/>
              <a:gd name="connsiteX179" fmla="*/ 1411656 w 9595474"/>
              <a:gd name="connsiteY179" fmla="*/ 405130 h 6858000"/>
              <a:gd name="connsiteX180" fmla="*/ 1416976 w 9595474"/>
              <a:gd name="connsiteY180" fmla="*/ 407988 h 6858000"/>
              <a:gd name="connsiteX181" fmla="*/ 1422296 w 9595474"/>
              <a:gd name="connsiteY181" fmla="*/ 410845 h 6858000"/>
              <a:gd name="connsiteX182" fmla="*/ 1427617 w 9595474"/>
              <a:gd name="connsiteY182" fmla="*/ 414338 h 6858000"/>
              <a:gd name="connsiteX183" fmla="*/ 1432641 w 9595474"/>
              <a:gd name="connsiteY183" fmla="*/ 417830 h 6858000"/>
              <a:gd name="connsiteX184" fmla="*/ 1437666 w 9595474"/>
              <a:gd name="connsiteY184" fmla="*/ 421323 h 6858000"/>
              <a:gd name="connsiteX185" fmla="*/ 1442100 w 9595474"/>
              <a:gd name="connsiteY185" fmla="*/ 425768 h 6858000"/>
              <a:gd name="connsiteX186" fmla="*/ 1446829 w 9595474"/>
              <a:gd name="connsiteY186" fmla="*/ 429895 h 6858000"/>
              <a:gd name="connsiteX187" fmla="*/ 1907036 w 9595474"/>
              <a:gd name="connsiteY187" fmla="*/ 890270 h 6858000"/>
              <a:gd name="connsiteX188" fmla="*/ 2165662 w 9595474"/>
              <a:gd name="connsiteY188" fmla="*/ 1148715 h 6858000"/>
              <a:gd name="connsiteX189" fmla="*/ 2170391 w 9595474"/>
              <a:gd name="connsiteY189" fmla="*/ 1153160 h 6858000"/>
              <a:gd name="connsiteX190" fmla="*/ 2175416 w 9595474"/>
              <a:gd name="connsiteY190" fmla="*/ 1157288 h 6858000"/>
              <a:gd name="connsiteX191" fmla="*/ 2180145 w 9595474"/>
              <a:gd name="connsiteY191" fmla="*/ 1161098 h 6858000"/>
              <a:gd name="connsiteX192" fmla="*/ 2185170 w 9595474"/>
              <a:gd name="connsiteY192" fmla="*/ 1164590 h 6858000"/>
              <a:gd name="connsiteX193" fmla="*/ 2190490 w 9595474"/>
              <a:gd name="connsiteY193" fmla="*/ 1167765 h 6858000"/>
              <a:gd name="connsiteX194" fmla="*/ 2195810 w 9595474"/>
              <a:gd name="connsiteY194" fmla="*/ 1170623 h 6858000"/>
              <a:gd name="connsiteX195" fmla="*/ 2201130 w 9595474"/>
              <a:gd name="connsiteY195" fmla="*/ 1173480 h 6858000"/>
              <a:gd name="connsiteX196" fmla="*/ 2206746 w 9595474"/>
              <a:gd name="connsiteY196" fmla="*/ 1176020 h 6858000"/>
              <a:gd name="connsiteX197" fmla="*/ 2212362 w 9595474"/>
              <a:gd name="connsiteY197" fmla="*/ 1177925 h 6858000"/>
              <a:gd name="connsiteX198" fmla="*/ 2217683 w 9595474"/>
              <a:gd name="connsiteY198" fmla="*/ 1180148 h 6858000"/>
              <a:gd name="connsiteX199" fmla="*/ 2223594 w 9595474"/>
              <a:gd name="connsiteY199" fmla="*/ 1181418 h 6858000"/>
              <a:gd name="connsiteX200" fmla="*/ 2229505 w 9595474"/>
              <a:gd name="connsiteY200" fmla="*/ 1182688 h 6858000"/>
              <a:gd name="connsiteX201" fmla="*/ 2235417 w 9595474"/>
              <a:gd name="connsiteY201" fmla="*/ 1183640 h 6858000"/>
              <a:gd name="connsiteX202" fmla="*/ 2241033 w 9595474"/>
              <a:gd name="connsiteY202" fmla="*/ 1184275 h 6858000"/>
              <a:gd name="connsiteX203" fmla="*/ 2247240 w 9595474"/>
              <a:gd name="connsiteY203" fmla="*/ 1184593 h 6858000"/>
              <a:gd name="connsiteX204" fmla="*/ 2252856 w 9595474"/>
              <a:gd name="connsiteY204" fmla="*/ 1185228 h 6858000"/>
              <a:gd name="connsiteX205" fmla="*/ 2259063 w 9595474"/>
              <a:gd name="connsiteY205" fmla="*/ 1184593 h 6858000"/>
              <a:gd name="connsiteX206" fmla="*/ 2264679 w 9595474"/>
              <a:gd name="connsiteY206" fmla="*/ 1184275 h 6858000"/>
              <a:gd name="connsiteX207" fmla="*/ 2270590 w 9595474"/>
              <a:gd name="connsiteY207" fmla="*/ 1183640 h 6858000"/>
              <a:gd name="connsiteX208" fmla="*/ 2276797 w 9595474"/>
              <a:gd name="connsiteY208" fmla="*/ 1182688 h 6858000"/>
              <a:gd name="connsiteX209" fmla="*/ 2282413 w 9595474"/>
              <a:gd name="connsiteY209" fmla="*/ 1181418 h 6858000"/>
              <a:gd name="connsiteX210" fmla="*/ 2288029 w 9595474"/>
              <a:gd name="connsiteY210" fmla="*/ 1180148 h 6858000"/>
              <a:gd name="connsiteX211" fmla="*/ 2293940 w 9595474"/>
              <a:gd name="connsiteY211" fmla="*/ 1177925 h 6858000"/>
              <a:gd name="connsiteX212" fmla="*/ 2299261 w 9595474"/>
              <a:gd name="connsiteY212" fmla="*/ 1176020 h 6858000"/>
              <a:gd name="connsiteX213" fmla="*/ 2304581 w 9595474"/>
              <a:gd name="connsiteY213" fmla="*/ 1173480 h 6858000"/>
              <a:gd name="connsiteX214" fmla="*/ 2310492 w 9595474"/>
              <a:gd name="connsiteY214" fmla="*/ 1170623 h 6858000"/>
              <a:gd name="connsiteX215" fmla="*/ 2315517 w 9595474"/>
              <a:gd name="connsiteY215" fmla="*/ 1167765 h 6858000"/>
              <a:gd name="connsiteX216" fmla="*/ 2320837 w 9595474"/>
              <a:gd name="connsiteY216" fmla="*/ 1164590 h 6858000"/>
              <a:gd name="connsiteX217" fmla="*/ 2325862 w 9595474"/>
              <a:gd name="connsiteY217" fmla="*/ 1161098 h 6858000"/>
              <a:gd name="connsiteX218" fmla="*/ 2330887 w 9595474"/>
              <a:gd name="connsiteY218" fmla="*/ 1157288 h 6858000"/>
              <a:gd name="connsiteX219" fmla="*/ 2335616 w 9595474"/>
              <a:gd name="connsiteY219" fmla="*/ 1153160 h 6858000"/>
              <a:gd name="connsiteX220" fmla="*/ 2340345 w 9595474"/>
              <a:gd name="connsiteY220" fmla="*/ 1148715 h 6858000"/>
              <a:gd name="connsiteX221" fmla="*/ 2344483 w 9595474"/>
              <a:gd name="connsiteY221" fmla="*/ 1144270 h 6858000"/>
              <a:gd name="connsiteX222" fmla="*/ 2348621 w 9595474"/>
              <a:gd name="connsiteY222" fmla="*/ 1139508 h 6858000"/>
              <a:gd name="connsiteX223" fmla="*/ 2352464 w 9595474"/>
              <a:gd name="connsiteY223" fmla="*/ 1134428 h 6858000"/>
              <a:gd name="connsiteX224" fmla="*/ 2356011 w 9595474"/>
              <a:gd name="connsiteY224" fmla="*/ 1129348 h 6858000"/>
              <a:gd name="connsiteX225" fmla="*/ 2359262 w 9595474"/>
              <a:gd name="connsiteY225" fmla="*/ 1124268 h 6858000"/>
              <a:gd name="connsiteX226" fmla="*/ 2362218 w 9595474"/>
              <a:gd name="connsiteY226" fmla="*/ 1118870 h 6858000"/>
              <a:gd name="connsiteX227" fmla="*/ 2364582 w 9595474"/>
              <a:gd name="connsiteY227" fmla="*/ 1113473 h 6858000"/>
              <a:gd name="connsiteX228" fmla="*/ 2367242 w 9595474"/>
              <a:gd name="connsiteY228" fmla="*/ 1108075 h 6858000"/>
              <a:gd name="connsiteX229" fmla="*/ 2369311 w 9595474"/>
              <a:gd name="connsiteY229" fmla="*/ 1102360 h 6858000"/>
              <a:gd name="connsiteX230" fmla="*/ 2371085 w 9595474"/>
              <a:gd name="connsiteY230" fmla="*/ 1096645 h 6858000"/>
              <a:gd name="connsiteX231" fmla="*/ 2372563 w 9595474"/>
              <a:gd name="connsiteY231" fmla="*/ 1090930 h 6858000"/>
              <a:gd name="connsiteX232" fmla="*/ 2374041 w 9595474"/>
              <a:gd name="connsiteY232" fmla="*/ 1085215 h 6858000"/>
              <a:gd name="connsiteX233" fmla="*/ 2375223 w 9595474"/>
              <a:gd name="connsiteY233" fmla="*/ 1079500 h 6858000"/>
              <a:gd name="connsiteX234" fmla="*/ 2375814 w 9595474"/>
              <a:gd name="connsiteY234" fmla="*/ 1073785 h 6858000"/>
              <a:gd name="connsiteX235" fmla="*/ 2376110 w 9595474"/>
              <a:gd name="connsiteY235" fmla="*/ 1067753 h 6858000"/>
              <a:gd name="connsiteX236" fmla="*/ 2376110 w 9595474"/>
              <a:gd name="connsiteY236" fmla="*/ 1061720 h 6858000"/>
              <a:gd name="connsiteX237" fmla="*/ 2376110 w 9595474"/>
              <a:gd name="connsiteY237" fmla="*/ 1055688 h 6858000"/>
              <a:gd name="connsiteX238" fmla="*/ 2375814 w 9595474"/>
              <a:gd name="connsiteY238" fmla="*/ 1049973 h 6858000"/>
              <a:gd name="connsiteX239" fmla="*/ 2375223 w 9595474"/>
              <a:gd name="connsiteY239" fmla="*/ 1043940 h 6858000"/>
              <a:gd name="connsiteX240" fmla="*/ 2374041 w 9595474"/>
              <a:gd name="connsiteY240" fmla="*/ 1038225 h 6858000"/>
              <a:gd name="connsiteX241" fmla="*/ 2372563 w 9595474"/>
              <a:gd name="connsiteY241" fmla="*/ 1032510 h 6858000"/>
              <a:gd name="connsiteX242" fmla="*/ 2371085 w 9595474"/>
              <a:gd name="connsiteY242" fmla="*/ 1026795 h 6858000"/>
              <a:gd name="connsiteX243" fmla="*/ 2369311 w 9595474"/>
              <a:gd name="connsiteY243" fmla="*/ 1021080 h 6858000"/>
              <a:gd name="connsiteX244" fmla="*/ 2367242 w 9595474"/>
              <a:gd name="connsiteY244" fmla="*/ 1015683 h 6858000"/>
              <a:gd name="connsiteX245" fmla="*/ 2364582 w 9595474"/>
              <a:gd name="connsiteY245" fmla="*/ 1009650 h 6858000"/>
              <a:gd name="connsiteX246" fmla="*/ 2362218 w 9595474"/>
              <a:gd name="connsiteY246" fmla="*/ 1004253 h 6858000"/>
              <a:gd name="connsiteX247" fmla="*/ 2359262 w 9595474"/>
              <a:gd name="connsiteY247" fmla="*/ 998855 h 6858000"/>
              <a:gd name="connsiteX248" fmla="*/ 2356011 w 9595474"/>
              <a:gd name="connsiteY248" fmla="*/ 994093 h 6858000"/>
              <a:gd name="connsiteX249" fmla="*/ 2352464 w 9595474"/>
              <a:gd name="connsiteY249" fmla="*/ 989013 h 6858000"/>
              <a:gd name="connsiteX250" fmla="*/ 2348621 w 9595474"/>
              <a:gd name="connsiteY250" fmla="*/ 983933 h 6858000"/>
              <a:gd name="connsiteX251" fmla="*/ 2344483 w 9595474"/>
              <a:gd name="connsiteY251" fmla="*/ 979170 h 6858000"/>
              <a:gd name="connsiteX252" fmla="*/ 2340345 w 9595474"/>
              <a:gd name="connsiteY252" fmla="*/ 974725 h 6858000"/>
              <a:gd name="connsiteX253" fmla="*/ 2240737 w 9595474"/>
              <a:gd name="connsiteY253" fmla="*/ 875030 h 6858000"/>
              <a:gd name="connsiteX254" fmla="*/ 1991865 w 9595474"/>
              <a:gd name="connsiteY254" fmla="*/ 626428 h 6858000"/>
              <a:gd name="connsiteX255" fmla="*/ 1987431 w 9595474"/>
              <a:gd name="connsiteY255" fmla="*/ 621665 h 6858000"/>
              <a:gd name="connsiteX256" fmla="*/ 1983589 w 9595474"/>
              <a:gd name="connsiteY256" fmla="*/ 616903 h 6858000"/>
              <a:gd name="connsiteX257" fmla="*/ 1979451 w 9595474"/>
              <a:gd name="connsiteY257" fmla="*/ 612140 h 6858000"/>
              <a:gd name="connsiteX258" fmla="*/ 1975904 w 9595474"/>
              <a:gd name="connsiteY258" fmla="*/ 607060 h 6858000"/>
              <a:gd name="connsiteX259" fmla="*/ 1972653 w 9595474"/>
              <a:gd name="connsiteY259" fmla="*/ 601663 h 6858000"/>
              <a:gd name="connsiteX260" fmla="*/ 1969993 w 9595474"/>
              <a:gd name="connsiteY260" fmla="*/ 596265 h 6858000"/>
              <a:gd name="connsiteX261" fmla="*/ 1967037 w 9595474"/>
              <a:gd name="connsiteY261" fmla="*/ 590868 h 6858000"/>
              <a:gd name="connsiteX262" fmla="*/ 1964968 w 9595474"/>
              <a:gd name="connsiteY262" fmla="*/ 585470 h 6858000"/>
              <a:gd name="connsiteX263" fmla="*/ 1962603 w 9595474"/>
              <a:gd name="connsiteY263" fmla="*/ 579755 h 6858000"/>
              <a:gd name="connsiteX264" fmla="*/ 1960830 w 9595474"/>
              <a:gd name="connsiteY264" fmla="*/ 574358 h 6858000"/>
              <a:gd name="connsiteX265" fmla="*/ 1959056 w 9595474"/>
              <a:gd name="connsiteY265" fmla="*/ 568643 h 6858000"/>
              <a:gd name="connsiteX266" fmla="*/ 1958170 w 9595474"/>
              <a:gd name="connsiteY266" fmla="*/ 562610 h 6858000"/>
              <a:gd name="connsiteX267" fmla="*/ 1956987 w 9595474"/>
              <a:gd name="connsiteY267" fmla="*/ 556895 h 6858000"/>
              <a:gd name="connsiteX268" fmla="*/ 1956396 w 9595474"/>
              <a:gd name="connsiteY268" fmla="*/ 551180 h 6858000"/>
              <a:gd name="connsiteX269" fmla="*/ 1955805 w 9595474"/>
              <a:gd name="connsiteY269" fmla="*/ 544830 h 6858000"/>
              <a:gd name="connsiteX270" fmla="*/ 1955805 w 9595474"/>
              <a:gd name="connsiteY270" fmla="*/ 539115 h 6858000"/>
              <a:gd name="connsiteX271" fmla="*/ 1955805 w 9595474"/>
              <a:gd name="connsiteY271" fmla="*/ 533083 h 6858000"/>
              <a:gd name="connsiteX272" fmla="*/ 1956396 w 9595474"/>
              <a:gd name="connsiteY272" fmla="*/ 527368 h 6858000"/>
              <a:gd name="connsiteX273" fmla="*/ 1956987 w 9595474"/>
              <a:gd name="connsiteY273" fmla="*/ 521653 h 6858000"/>
              <a:gd name="connsiteX274" fmla="*/ 1958170 w 9595474"/>
              <a:gd name="connsiteY274" fmla="*/ 515620 h 6858000"/>
              <a:gd name="connsiteX275" fmla="*/ 1959056 w 9595474"/>
              <a:gd name="connsiteY275" fmla="*/ 509588 h 6858000"/>
              <a:gd name="connsiteX276" fmla="*/ 1960830 w 9595474"/>
              <a:gd name="connsiteY276" fmla="*/ 503873 h 6858000"/>
              <a:gd name="connsiteX277" fmla="*/ 1962603 w 9595474"/>
              <a:gd name="connsiteY277" fmla="*/ 498158 h 6858000"/>
              <a:gd name="connsiteX278" fmla="*/ 1964968 w 9595474"/>
              <a:gd name="connsiteY278" fmla="*/ 492760 h 6858000"/>
              <a:gd name="connsiteX279" fmla="*/ 1967037 w 9595474"/>
              <a:gd name="connsiteY279" fmla="*/ 487363 h 6858000"/>
              <a:gd name="connsiteX280" fmla="*/ 1969993 w 9595474"/>
              <a:gd name="connsiteY280" fmla="*/ 481648 h 6858000"/>
              <a:gd name="connsiteX281" fmla="*/ 1972653 w 9595474"/>
              <a:gd name="connsiteY281" fmla="*/ 476568 h 6858000"/>
              <a:gd name="connsiteX282" fmla="*/ 1975904 w 9595474"/>
              <a:gd name="connsiteY282" fmla="*/ 471170 h 6858000"/>
              <a:gd name="connsiteX283" fmla="*/ 1979451 w 9595474"/>
              <a:gd name="connsiteY283" fmla="*/ 466408 h 6858000"/>
              <a:gd name="connsiteX284" fmla="*/ 1983589 w 9595474"/>
              <a:gd name="connsiteY284" fmla="*/ 461328 h 6858000"/>
              <a:gd name="connsiteX285" fmla="*/ 1987431 w 9595474"/>
              <a:gd name="connsiteY285" fmla="*/ 456565 h 6858000"/>
              <a:gd name="connsiteX286" fmla="*/ 1991865 w 9595474"/>
              <a:gd name="connsiteY286" fmla="*/ 451803 h 6858000"/>
              <a:gd name="connsiteX287" fmla="*/ 1996594 w 9595474"/>
              <a:gd name="connsiteY287" fmla="*/ 447675 h 6858000"/>
              <a:gd name="connsiteX288" fmla="*/ 2001028 w 9595474"/>
              <a:gd name="connsiteY288" fmla="*/ 443548 h 6858000"/>
              <a:gd name="connsiteX289" fmla="*/ 2006052 w 9595474"/>
              <a:gd name="connsiteY289" fmla="*/ 439738 h 6858000"/>
              <a:gd name="connsiteX290" fmla="*/ 2011077 w 9595474"/>
              <a:gd name="connsiteY290" fmla="*/ 436245 h 6858000"/>
              <a:gd name="connsiteX291" fmla="*/ 2016102 w 9595474"/>
              <a:gd name="connsiteY291" fmla="*/ 432753 h 6858000"/>
              <a:gd name="connsiteX292" fmla="*/ 2021718 w 9595474"/>
              <a:gd name="connsiteY292" fmla="*/ 429895 h 6858000"/>
              <a:gd name="connsiteX293" fmla="*/ 2027038 w 9595474"/>
              <a:gd name="connsiteY293" fmla="*/ 427355 h 6858000"/>
              <a:gd name="connsiteX294" fmla="*/ 2032654 w 9595474"/>
              <a:gd name="connsiteY294" fmla="*/ 424815 h 6858000"/>
              <a:gd name="connsiteX295" fmla="*/ 2038270 w 9595474"/>
              <a:gd name="connsiteY295" fmla="*/ 422910 h 6858000"/>
              <a:gd name="connsiteX296" fmla="*/ 2043886 w 9595474"/>
              <a:gd name="connsiteY296" fmla="*/ 421005 h 6858000"/>
              <a:gd name="connsiteX297" fmla="*/ 2049502 w 9595474"/>
              <a:gd name="connsiteY297" fmla="*/ 419735 h 6858000"/>
              <a:gd name="connsiteX298" fmla="*/ 2055413 w 9595474"/>
              <a:gd name="connsiteY298" fmla="*/ 418148 h 6858000"/>
              <a:gd name="connsiteX299" fmla="*/ 2061029 w 9595474"/>
              <a:gd name="connsiteY299" fmla="*/ 417195 h 6858000"/>
              <a:gd name="connsiteX300" fmla="*/ 2067236 w 9595474"/>
              <a:gd name="connsiteY300" fmla="*/ 416243 h 6858000"/>
              <a:gd name="connsiteX301" fmla="*/ 2072852 w 9595474"/>
              <a:gd name="connsiteY301" fmla="*/ 415925 h 6858000"/>
              <a:gd name="connsiteX302" fmla="*/ 2079059 w 9595474"/>
              <a:gd name="connsiteY302" fmla="*/ 415925 h 6858000"/>
              <a:gd name="connsiteX303" fmla="*/ 2084970 w 9595474"/>
              <a:gd name="connsiteY303" fmla="*/ 415925 h 6858000"/>
              <a:gd name="connsiteX304" fmla="*/ 2090882 w 9595474"/>
              <a:gd name="connsiteY304" fmla="*/ 416243 h 6858000"/>
              <a:gd name="connsiteX305" fmla="*/ 2096793 w 9595474"/>
              <a:gd name="connsiteY305" fmla="*/ 417195 h 6858000"/>
              <a:gd name="connsiteX306" fmla="*/ 2102409 w 9595474"/>
              <a:gd name="connsiteY306" fmla="*/ 418148 h 6858000"/>
              <a:gd name="connsiteX307" fmla="*/ 2108321 w 9595474"/>
              <a:gd name="connsiteY307" fmla="*/ 419735 h 6858000"/>
              <a:gd name="connsiteX308" fmla="*/ 2113936 w 9595474"/>
              <a:gd name="connsiteY308" fmla="*/ 421005 h 6858000"/>
              <a:gd name="connsiteX309" fmla="*/ 2119552 w 9595474"/>
              <a:gd name="connsiteY309" fmla="*/ 422910 h 6858000"/>
              <a:gd name="connsiteX310" fmla="*/ 2125464 w 9595474"/>
              <a:gd name="connsiteY310" fmla="*/ 424815 h 6858000"/>
              <a:gd name="connsiteX311" fmla="*/ 2130784 w 9595474"/>
              <a:gd name="connsiteY311" fmla="*/ 427355 h 6858000"/>
              <a:gd name="connsiteX312" fmla="*/ 2136104 w 9595474"/>
              <a:gd name="connsiteY312" fmla="*/ 429895 h 6858000"/>
              <a:gd name="connsiteX313" fmla="*/ 2141720 w 9595474"/>
              <a:gd name="connsiteY313" fmla="*/ 432753 h 6858000"/>
              <a:gd name="connsiteX314" fmla="*/ 2146745 w 9595474"/>
              <a:gd name="connsiteY314" fmla="*/ 436245 h 6858000"/>
              <a:gd name="connsiteX315" fmla="*/ 2152065 w 9595474"/>
              <a:gd name="connsiteY315" fmla="*/ 439738 h 6858000"/>
              <a:gd name="connsiteX316" fmla="*/ 2156795 w 9595474"/>
              <a:gd name="connsiteY316" fmla="*/ 443548 h 6858000"/>
              <a:gd name="connsiteX317" fmla="*/ 2161819 w 9595474"/>
              <a:gd name="connsiteY317" fmla="*/ 447675 h 6858000"/>
              <a:gd name="connsiteX318" fmla="*/ 2165957 w 9595474"/>
              <a:gd name="connsiteY318" fmla="*/ 451803 h 6858000"/>
              <a:gd name="connsiteX319" fmla="*/ 2966073 w 9595474"/>
              <a:gd name="connsiteY319" fmla="*/ 1251903 h 6858000"/>
              <a:gd name="connsiteX320" fmla="*/ 5612631 w 9595474"/>
              <a:gd name="connsiteY320" fmla="*/ 3898583 h 6858000"/>
              <a:gd name="connsiteX321" fmla="*/ 5617360 w 9595474"/>
              <a:gd name="connsiteY321" fmla="*/ 3903345 h 6858000"/>
              <a:gd name="connsiteX322" fmla="*/ 5621498 w 9595474"/>
              <a:gd name="connsiteY322" fmla="*/ 3908425 h 6858000"/>
              <a:gd name="connsiteX323" fmla="*/ 5625341 w 9595474"/>
              <a:gd name="connsiteY323" fmla="*/ 3913505 h 6858000"/>
              <a:gd name="connsiteX324" fmla="*/ 5628888 w 9595474"/>
              <a:gd name="connsiteY324" fmla="*/ 3918585 h 6858000"/>
              <a:gd name="connsiteX325" fmla="*/ 5632139 w 9595474"/>
              <a:gd name="connsiteY325" fmla="*/ 3923348 h 6858000"/>
              <a:gd name="connsiteX326" fmla="*/ 5635094 w 9595474"/>
              <a:gd name="connsiteY326" fmla="*/ 3928745 h 6858000"/>
              <a:gd name="connsiteX327" fmla="*/ 5638050 w 9595474"/>
              <a:gd name="connsiteY327" fmla="*/ 3934460 h 6858000"/>
              <a:gd name="connsiteX328" fmla="*/ 5640415 w 9595474"/>
              <a:gd name="connsiteY328" fmla="*/ 3939858 h 6858000"/>
              <a:gd name="connsiteX329" fmla="*/ 5642484 w 9595474"/>
              <a:gd name="connsiteY329" fmla="*/ 3945890 h 6858000"/>
              <a:gd name="connsiteX330" fmla="*/ 5644257 w 9595474"/>
              <a:gd name="connsiteY330" fmla="*/ 3951605 h 6858000"/>
              <a:gd name="connsiteX331" fmla="*/ 5645735 w 9595474"/>
              <a:gd name="connsiteY331" fmla="*/ 3957320 h 6858000"/>
              <a:gd name="connsiteX332" fmla="*/ 5647213 w 9595474"/>
              <a:gd name="connsiteY332" fmla="*/ 3963353 h 6858000"/>
              <a:gd name="connsiteX333" fmla="*/ 5648100 w 9595474"/>
              <a:gd name="connsiteY333" fmla="*/ 3969068 h 6858000"/>
              <a:gd name="connsiteX334" fmla="*/ 5648691 w 9595474"/>
              <a:gd name="connsiteY334" fmla="*/ 3975100 h 6858000"/>
              <a:gd name="connsiteX335" fmla="*/ 5649282 w 9595474"/>
              <a:gd name="connsiteY335" fmla="*/ 3980815 h 6858000"/>
              <a:gd name="connsiteX336" fmla="*/ 5649282 w 9595474"/>
              <a:gd name="connsiteY336" fmla="*/ 3987165 h 6858000"/>
              <a:gd name="connsiteX337" fmla="*/ 5649282 w 9595474"/>
              <a:gd name="connsiteY337" fmla="*/ 3992880 h 6858000"/>
              <a:gd name="connsiteX338" fmla="*/ 5648691 w 9595474"/>
              <a:gd name="connsiteY338" fmla="*/ 3998913 h 6858000"/>
              <a:gd name="connsiteX339" fmla="*/ 5648100 w 9595474"/>
              <a:gd name="connsiteY339" fmla="*/ 4004945 h 6858000"/>
              <a:gd name="connsiteX340" fmla="*/ 5647213 w 9595474"/>
              <a:gd name="connsiteY340" fmla="*/ 4010660 h 6858000"/>
              <a:gd name="connsiteX341" fmla="*/ 5645735 w 9595474"/>
              <a:gd name="connsiteY341" fmla="*/ 4016375 h 6858000"/>
              <a:gd name="connsiteX342" fmla="*/ 5644257 w 9595474"/>
              <a:gd name="connsiteY342" fmla="*/ 4022725 h 6858000"/>
              <a:gd name="connsiteX343" fmla="*/ 5642484 w 9595474"/>
              <a:gd name="connsiteY343" fmla="*/ 4028440 h 6858000"/>
              <a:gd name="connsiteX344" fmla="*/ 5640415 w 9595474"/>
              <a:gd name="connsiteY344" fmla="*/ 4033838 h 6858000"/>
              <a:gd name="connsiteX345" fmla="*/ 5638050 w 9595474"/>
              <a:gd name="connsiteY345" fmla="*/ 4039553 h 6858000"/>
              <a:gd name="connsiteX346" fmla="*/ 5635094 w 9595474"/>
              <a:gd name="connsiteY346" fmla="*/ 4044950 h 6858000"/>
              <a:gd name="connsiteX347" fmla="*/ 5632139 w 9595474"/>
              <a:gd name="connsiteY347" fmla="*/ 4050348 h 6858000"/>
              <a:gd name="connsiteX348" fmla="*/ 5628888 w 9595474"/>
              <a:gd name="connsiteY348" fmla="*/ 4055745 h 6858000"/>
              <a:gd name="connsiteX349" fmla="*/ 5625341 w 9595474"/>
              <a:gd name="connsiteY349" fmla="*/ 4060825 h 6858000"/>
              <a:gd name="connsiteX350" fmla="*/ 5621498 w 9595474"/>
              <a:gd name="connsiteY350" fmla="*/ 4065588 h 6858000"/>
              <a:gd name="connsiteX351" fmla="*/ 5617360 w 9595474"/>
              <a:gd name="connsiteY351" fmla="*/ 4070350 h 6858000"/>
              <a:gd name="connsiteX352" fmla="*/ 5612631 w 9595474"/>
              <a:gd name="connsiteY352" fmla="*/ 4075113 h 6858000"/>
              <a:gd name="connsiteX353" fmla="*/ 5608198 w 9595474"/>
              <a:gd name="connsiteY353" fmla="*/ 4079875 h 6858000"/>
              <a:gd name="connsiteX354" fmla="*/ 5603468 w 9595474"/>
              <a:gd name="connsiteY354" fmla="*/ 4083685 h 6858000"/>
              <a:gd name="connsiteX355" fmla="*/ 5598443 w 9595474"/>
              <a:gd name="connsiteY355" fmla="*/ 4087495 h 6858000"/>
              <a:gd name="connsiteX356" fmla="*/ 5593419 w 9595474"/>
              <a:gd name="connsiteY356" fmla="*/ 4091305 h 6858000"/>
              <a:gd name="connsiteX357" fmla="*/ 5588098 w 9595474"/>
              <a:gd name="connsiteY357" fmla="*/ 4094480 h 6858000"/>
              <a:gd name="connsiteX358" fmla="*/ 5582482 w 9595474"/>
              <a:gd name="connsiteY358" fmla="*/ 4097338 h 6858000"/>
              <a:gd name="connsiteX359" fmla="*/ 5577162 w 9595474"/>
              <a:gd name="connsiteY359" fmla="*/ 4100195 h 6858000"/>
              <a:gd name="connsiteX360" fmla="*/ 5571842 w 9595474"/>
              <a:gd name="connsiteY360" fmla="*/ 4102418 h 6858000"/>
              <a:gd name="connsiteX361" fmla="*/ 5565931 w 9595474"/>
              <a:gd name="connsiteY361" fmla="*/ 4104640 h 6858000"/>
              <a:gd name="connsiteX362" fmla="*/ 5560315 w 9595474"/>
              <a:gd name="connsiteY362" fmla="*/ 4106545 h 6858000"/>
              <a:gd name="connsiteX363" fmla="*/ 5554699 w 9595474"/>
              <a:gd name="connsiteY363" fmla="*/ 4108133 h 6858000"/>
              <a:gd name="connsiteX364" fmla="*/ 5548492 w 9595474"/>
              <a:gd name="connsiteY364" fmla="*/ 4109403 h 6858000"/>
              <a:gd name="connsiteX365" fmla="*/ 5542580 w 9595474"/>
              <a:gd name="connsiteY365" fmla="*/ 4110355 h 6858000"/>
              <a:gd name="connsiteX366" fmla="*/ 5536669 w 9595474"/>
              <a:gd name="connsiteY366" fmla="*/ 4110990 h 6858000"/>
              <a:gd name="connsiteX367" fmla="*/ 5530758 w 9595474"/>
              <a:gd name="connsiteY367" fmla="*/ 4111308 h 6858000"/>
              <a:gd name="connsiteX368" fmla="*/ 5524846 w 9595474"/>
              <a:gd name="connsiteY368" fmla="*/ 4111625 h 6858000"/>
              <a:gd name="connsiteX369" fmla="*/ 5518639 w 9595474"/>
              <a:gd name="connsiteY369" fmla="*/ 4111308 h 6858000"/>
              <a:gd name="connsiteX370" fmla="*/ 5513023 w 9595474"/>
              <a:gd name="connsiteY370" fmla="*/ 4110990 h 6858000"/>
              <a:gd name="connsiteX371" fmla="*/ 5506816 w 9595474"/>
              <a:gd name="connsiteY371" fmla="*/ 4110355 h 6858000"/>
              <a:gd name="connsiteX372" fmla="*/ 5501200 w 9595474"/>
              <a:gd name="connsiteY372" fmla="*/ 4109403 h 6858000"/>
              <a:gd name="connsiteX373" fmla="*/ 5494993 w 9595474"/>
              <a:gd name="connsiteY373" fmla="*/ 4108133 h 6858000"/>
              <a:gd name="connsiteX374" fmla="*/ 5489081 w 9595474"/>
              <a:gd name="connsiteY374" fmla="*/ 4106545 h 6858000"/>
              <a:gd name="connsiteX375" fmla="*/ 5483466 w 9595474"/>
              <a:gd name="connsiteY375" fmla="*/ 4104640 h 6858000"/>
              <a:gd name="connsiteX376" fmla="*/ 5477850 w 9595474"/>
              <a:gd name="connsiteY376" fmla="*/ 4102418 h 6858000"/>
              <a:gd name="connsiteX377" fmla="*/ 5472234 w 9595474"/>
              <a:gd name="connsiteY377" fmla="*/ 4100195 h 6858000"/>
              <a:gd name="connsiteX378" fmla="*/ 5466913 w 9595474"/>
              <a:gd name="connsiteY378" fmla="*/ 4097338 h 6858000"/>
              <a:gd name="connsiteX379" fmla="*/ 5461593 w 9595474"/>
              <a:gd name="connsiteY379" fmla="*/ 4094480 h 6858000"/>
              <a:gd name="connsiteX380" fmla="*/ 5456273 w 9595474"/>
              <a:gd name="connsiteY380" fmla="*/ 4091305 h 6858000"/>
              <a:gd name="connsiteX381" fmla="*/ 5451248 w 9595474"/>
              <a:gd name="connsiteY381" fmla="*/ 4087495 h 6858000"/>
              <a:gd name="connsiteX382" fmla="*/ 5446223 w 9595474"/>
              <a:gd name="connsiteY382" fmla="*/ 4083685 h 6858000"/>
              <a:gd name="connsiteX383" fmla="*/ 5441495 w 9595474"/>
              <a:gd name="connsiteY383" fmla="*/ 4079875 h 6858000"/>
              <a:gd name="connsiteX384" fmla="*/ 5436765 w 9595474"/>
              <a:gd name="connsiteY384" fmla="*/ 4075113 h 6858000"/>
              <a:gd name="connsiteX385" fmla="*/ 5322379 w 9595474"/>
              <a:gd name="connsiteY385" fmla="*/ 3960813 h 6858000"/>
              <a:gd name="connsiteX386" fmla="*/ 5317945 w 9595474"/>
              <a:gd name="connsiteY386" fmla="*/ 3956368 h 6858000"/>
              <a:gd name="connsiteX387" fmla="*/ 5312921 w 9595474"/>
              <a:gd name="connsiteY387" fmla="*/ 3952240 h 6858000"/>
              <a:gd name="connsiteX388" fmla="*/ 5307896 w 9595474"/>
              <a:gd name="connsiteY388" fmla="*/ 3948748 h 6858000"/>
              <a:gd name="connsiteX389" fmla="*/ 5302871 w 9595474"/>
              <a:gd name="connsiteY389" fmla="*/ 3944938 h 6858000"/>
              <a:gd name="connsiteX390" fmla="*/ 5297255 w 9595474"/>
              <a:gd name="connsiteY390" fmla="*/ 3941763 h 6858000"/>
              <a:gd name="connsiteX391" fmla="*/ 5292230 w 9595474"/>
              <a:gd name="connsiteY391" fmla="*/ 3938588 h 6858000"/>
              <a:gd name="connsiteX392" fmla="*/ 5286615 w 9595474"/>
              <a:gd name="connsiteY392" fmla="*/ 3936048 h 6858000"/>
              <a:gd name="connsiteX393" fmla="*/ 5281294 w 9595474"/>
              <a:gd name="connsiteY393" fmla="*/ 3933508 h 6858000"/>
              <a:gd name="connsiteX394" fmla="*/ 5275383 w 9595474"/>
              <a:gd name="connsiteY394" fmla="*/ 3931285 h 6858000"/>
              <a:gd name="connsiteX395" fmla="*/ 5269767 w 9595474"/>
              <a:gd name="connsiteY395" fmla="*/ 3929698 h 6858000"/>
              <a:gd name="connsiteX396" fmla="*/ 5263855 w 9595474"/>
              <a:gd name="connsiteY396" fmla="*/ 3927793 h 6858000"/>
              <a:gd name="connsiteX397" fmla="*/ 5257944 w 9595474"/>
              <a:gd name="connsiteY397" fmla="*/ 3926840 h 6858000"/>
              <a:gd name="connsiteX398" fmla="*/ 5252033 w 9595474"/>
              <a:gd name="connsiteY398" fmla="*/ 3925570 h 6858000"/>
              <a:gd name="connsiteX399" fmla="*/ 5246121 w 9595474"/>
              <a:gd name="connsiteY399" fmla="*/ 3924935 h 6858000"/>
              <a:gd name="connsiteX400" fmla="*/ 5240210 w 9595474"/>
              <a:gd name="connsiteY400" fmla="*/ 3924618 h 6858000"/>
              <a:gd name="connsiteX401" fmla="*/ 5234298 w 9595474"/>
              <a:gd name="connsiteY401" fmla="*/ 3924618 h 6858000"/>
              <a:gd name="connsiteX402" fmla="*/ 5228091 w 9595474"/>
              <a:gd name="connsiteY402" fmla="*/ 3924618 h 6858000"/>
              <a:gd name="connsiteX403" fmla="*/ 5222180 w 9595474"/>
              <a:gd name="connsiteY403" fmla="*/ 3924935 h 6858000"/>
              <a:gd name="connsiteX404" fmla="*/ 5216268 w 9595474"/>
              <a:gd name="connsiteY404" fmla="*/ 3925570 h 6858000"/>
              <a:gd name="connsiteX405" fmla="*/ 5210357 w 9595474"/>
              <a:gd name="connsiteY405" fmla="*/ 3926840 h 6858000"/>
              <a:gd name="connsiteX406" fmla="*/ 5204741 w 9595474"/>
              <a:gd name="connsiteY406" fmla="*/ 3927793 h 6858000"/>
              <a:gd name="connsiteX407" fmla="*/ 5198534 w 9595474"/>
              <a:gd name="connsiteY407" fmla="*/ 3929698 h 6858000"/>
              <a:gd name="connsiteX408" fmla="*/ 5192918 w 9595474"/>
              <a:gd name="connsiteY408" fmla="*/ 3931285 h 6858000"/>
              <a:gd name="connsiteX409" fmla="*/ 5187598 w 9595474"/>
              <a:gd name="connsiteY409" fmla="*/ 3933508 h 6858000"/>
              <a:gd name="connsiteX410" fmla="*/ 5181686 w 9595474"/>
              <a:gd name="connsiteY410" fmla="*/ 3936048 h 6858000"/>
              <a:gd name="connsiteX411" fmla="*/ 5176366 w 9595474"/>
              <a:gd name="connsiteY411" fmla="*/ 3938588 h 6858000"/>
              <a:gd name="connsiteX412" fmla="*/ 5171046 w 9595474"/>
              <a:gd name="connsiteY412" fmla="*/ 3941763 h 6858000"/>
              <a:gd name="connsiteX413" fmla="*/ 5165430 w 9595474"/>
              <a:gd name="connsiteY413" fmla="*/ 3944938 h 6858000"/>
              <a:gd name="connsiteX414" fmla="*/ 5160405 w 9595474"/>
              <a:gd name="connsiteY414" fmla="*/ 3948748 h 6858000"/>
              <a:gd name="connsiteX415" fmla="*/ 5155380 w 9595474"/>
              <a:gd name="connsiteY415" fmla="*/ 3952240 h 6858000"/>
              <a:gd name="connsiteX416" fmla="*/ 5150947 w 9595474"/>
              <a:gd name="connsiteY416" fmla="*/ 3956368 h 6858000"/>
              <a:gd name="connsiteX417" fmla="*/ 5146218 w 9595474"/>
              <a:gd name="connsiteY417" fmla="*/ 3960813 h 6858000"/>
              <a:gd name="connsiteX418" fmla="*/ 5141488 w 9595474"/>
              <a:gd name="connsiteY418" fmla="*/ 3965575 h 6858000"/>
              <a:gd name="connsiteX419" fmla="*/ 5137646 w 9595474"/>
              <a:gd name="connsiteY419" fmla="*/ 3970655 h 6858000"/>
              <a:gd name="connsiteX420" fmla="*/ 5133508 w 9595474"/>
              <a:gd name="connsiteY420" fmla="*/ 3975100 h 6858000"/>
              <a:gd name="connsiteX421" fmla="*/ 5129961 w 9595474"/>
              <a:gd name="connsiteY421" fmla="*/ 3980498 h 6858000"/>
              <a:gd name="connsiteX422" fmla="*/ 5126710 w 9595474"/>
              <a:gd name="connsiteY422" fmla="*/ 3985578 h 6858000"/>
              <a:gd name="connsiteX423" fmla="*/ 5123754 w 9595474"/>
              <a:gd name="connsiteY423" fmla="*/ 3990975 h 6858000"/>
              <a:gd name="connsiteX424" fmla="*/ 5121094 w 9595474"/>
              <a:gd name="connsiteY424" fmla="*/ 3996373 h 6858000"/>
              <a:gd name="connsiteX425" fmla="*/ 5118729 w 9595474"/>
              <a:gd name="connsiteY425" fmla="*/ 4002088 h 6858000"/>
              <a:gd name="connsiteX426" fmla="*/ 5116660 w 9595474"/>
              <a:gd name="connsiteY426" fmla="*/ 4007803 h 6858000"/>
              <a:gd name="connsiteX427" fmla="*/ 5114591 w 9595474"/>
              <a:gd name="connsiteY427" fmla="*/ 4013518 h 6858000"/>
              <a:gd name="connsiteX428" fmla="*/ 5113113 w 9595474"/>
              <a:gd name="connsiteY428" fmla="*/ 4019233 h 6858000"/>
              <a:gd name="connsiteX429" fmla="*/ 5111636 w 9595474"/>
              <a:gd name="connsiteY429" fmla="*/ 4025265 h 6858000"/>
              <a:gd name="connsiteX430" fmla="*/ 5111044 w 9595474"/>
              <a:gd name="connsiteY430" fmla="*/ 4031298 h 6858000"/>
              <a:gd name="connsiteX431" fmla="*/ 5110158 w 9595474"/>
              <a:gd name="connsiteY431" fmla="*/ 4037013 h 6858000"/>
              <a:gd name="connsiteX432" fmla="*/ 5109862 w 9595474"/>
              <a:gd name="connsiteY432" fmla="*/ 4043045 h 6858000"/>
              <a:gd name="connsiteX433" fmla="*/ 5109567 w 9595474"/>
              <a:gd name="connsiteY433" fmla="*/ 4049078 h 6858000"/>
              <a:gd name="connsiteX434" fmla="*/ 5109862 w 9595474"/>
              <a:gd name="connsiteY434" fmla="*/ 4055110 h 6858000"/>
              <a:gd name="connsiteX435" fmla="*/ 5110158 w 9595474"/>
              <a:gd name="connsiteY435" fmla="*/ 4061143 h 6858000"/>
              <a:gd name="connsiteX436" fmla="*/ 5111044 w 9595474"/>
              <a:gd name="connsiteY436" fmla="*/ 4066858 h 6858000"/>
              <a:gd name="connsiteX437" fmla="*/ 5111636 w 9595474"/>
              <a:gd name="connsiteY437" fmla="*/ 4072890 h 6858000"/>
              <a:gd name="connsiteX438" fmla="*/ 5113113 w 9595474"/>
              <a:gd name="connsiteY438" fmla="*/ 4078605 h 6858000"/>
              <a:gd name="connsiteX439" fmla="*/ 5114591 w 9595474"/>
              <a:gd name="connsiteY439" fmla="*/ 4084320 h 6858000"/>
              <a:gd name="connsiteX440" fmla="*/ 5116660 w 9595474"/>
              <a:gd name="connsiteY440" fmla="*/ 4090035 h 6858000"/>
              <a:gd name="connsiteX441" fmla="*/ 5118729 w 9595474"/>
              <a:gd name="connsiteY441" fmla="*/ 4095750 h 6858000"/>
              <a:gd name="connsiteX442" fmla="*/ 5121094 w 9595474"/>
              <a:gd name="connsiteY442" fmla="*/ 4101783 h 6858000"/>
              <a:gd name="connsiteX443" fmla="*/ 5123754 w 9595474"/>
              <a:gd name="connsiteY443" fmla="*/ 4107180 h 6858000"/>
              <a:gd name="connsiteX444" fmla="*/ 5126710 w 9595474"/>
              <a:gd name="connsiteY444" fmla="*/ 4112578 h 6858000"/>
              <a:gd name="connsiteX445" fmla="*/ 5129961 w 9595474"/>
              <a:gd name="connsiteY445" fmla="*/ 4117975 h 6858000"/>
              <a:gd name="connsiteX446" fmla="*/ 5133508 w 9595474"/>
              <a:gd name="connsiteY446" fmla="*/ 4122738 h 6858000"/>
              <a:gd name="connsiteX447" fmla="*/ 5137646 w 9595474"/>
              <a:gd name="connsiteY447" fmla="*/ 4127818 h 6858000"/>
              <a:gd name="connsiteX448" fmla="*/ 5141488 w 9595474"/>
              <a:gd name="connsiteY448" fmla="*/ 4132580 h 6858000"/>
              <a:gd name="connsiteX449" fmla="*/ 5146218 w 9595474"/>
              <a:gd name="connsiteY449" fmla="*/ 4137343 h 6858000"/>
              <a:gd name="connsiteX450" fmla="*/ 5870075 w 9595474"/>
              <a:gd name="connsiteY450" fmla="*/ 4860925 h 6858000"/>
              <a:gd name="connsiteX451" fmla="*/ 5874509 w 9595474"/>
              <a:gd name="connsiteY451" fmla="*/ 4865688 h 6858000"/>
              <a:gd name="connsiteX452" fmla="*/ 5878646 w 9595474"/>
              <a:gd name="connsiteY452" fmla="*/ 4870768 h 6858000"/>
              <a:gd name="connsiteX453" fmla="*/ 5882489 w 9595474"/>
              <a:gd name="connsiteY453" fmla="*/ 4875848 h 6858000"/>
              <a:gd name="connsiteX454" fmla="*/ 5886036 w 9595474"/>
              <a:gd name="connsiteY454" fmla="*/ 4880928 h 6858000"/>
              <a:gd name="connsiteX455" fmla="*/ 5889287 w 9595474"/>
              <a:gd name="connsiteY455" fmla="*/ 4885690 h 6858000"/>
              <a:gd name="connsiteX456" fmla="*/ 5892243 w 9595474"/>
              <a:gd name="connsiteY456" fmla="*/ 4891088 h 6858000"/>
              <a:gd name="connsiteX457" fmla="*/ 5895199 w 9595474"/>
              <a:gd name="connsiteY457" fmla="*/ 4897120 h 6858000"/>
              <a:gd name="connsiteX458" fmla="*/ 5897268 w 9595474"/>
              <a:gd name="connsiteY458" fmla="*/ 4902518 h 6858000"/>
              <a:gd name="connsiteX459" fmla="*/ 5899336 w 9595474"/>
              <a:gd name="connsiteY459" fmla="*/ 4908233 h 6858000"/>
              <a:gd name="connsiteX460" fmla="*/ 5901701 w 9595474"/>
              <a:gd name="connsiteY460" fmla="*/ 4913948 h 6858000"/>
              <a:gd name="connsiteX461" fmla="*/ 5902883 w 9595474"/>
              <a:gd name="connsiteY461" fmla="*/ 4919663 h 6858000"/>
              <a:gd name="connsiteX462" fmla="*/ 5904066 w 9595474"/>
              <a:gd name="connsiteY462" fmla="*/ 4925695 h 6858000"/>
              <a:gd name="connsiteX463" fmla="*/ 5905248 w 9595474"/>
              <a:gd name="connsiteY463" fmla="*/ 4931410 h 6858000"/>
              <a:gd name="connsiteX464" fmla="*/ 5905840 w 9595474"/>
              <a:gd name="connsiteY464" fmla="*/ 4937443 h 6858000"/>
              <a:gd name="connsiteX465" fmla="*/ 5906135 w 9595474"/>
              <a:gd name="connsiteY465" fmla="*/ 4943475 h 6858000"/>
              <a:gd name="connsiteX466" fmla="*/ 5906726 w 9595474"/>
              <a:gd name="connsiteY466" fmla="*/ 4949508 h 6858000"/>
              <a:gd name="connsiteX467" fmla="*/ 5906135 w 9595474"/>
              <a:gd name="connsiteY467" fmla="*/ 4955223 h 6858000"/>
              <a:gd name="connsiteX468" fmla="*/ 5905840 w 9595474"/>
              <a:gd name="connsiteY468" fmla="*/ 4961255 h 6858000"/>
              <a:gd name="connsiteX469" fmla="*/ 5905248 w 9595474"/>
              <a:gd name="connsiteY469" fmla="*/ 4967288 h 6858000"/>
              <a:gd name="connsiteX470" fmla="*/ 5904066 w 9595474"/>
              <a:gd name="connsiteY470" fmla="*/ 4973003 h 6858000"/>
              <a:gd name="connsiteX471" fmla="*/ 5902883 w 9595474"/>
              <a:gd name="connsiteY471" fmla="*/ 4979035 h 6858000"/>
              <a:gd name="connsiteX472" fmla="*/ 5901701 w 9595474"/>
              <a:gd name="connsiteY472" fmla="*/ 4985068 h 6858000"/>
              <a:gd name="connsiteX473" fmla="*/ 5899336 w 9595474"/>
              <a:gd name="connsiteY473" fmla="*/ 4990783 h 6858000"/>
              <a:gd name="connsiteX474" fmla="*/ 5897268 w 9595474"/>
              <a:gd name="connsiteY474" fmla="*/ 4996180 h 6858000"/>
              <a:gd name="connsiteX475" fmla="*/ 5895199 w 9595474"/>
              <a:gd name="connsiteY475" fmla="*/ 5001895 h 6858000"/>
              <a:gd name="connsiteX476" fmla="*/ 5892243 w 9595474"/>
              <a:gd name="connsiteY476" fmla="*/ 5007293 h 6858000"/>
              <a:gd name="connsiteX477" fmla="*/ 5889287 w 9595474"/>
              <a:gd name="connsiteY477" fmla="*/ 5012690 h 6858000"/>
              <a:gd name="connsiteX478" fmla="*/ 5886036 w 9595474"/>
              <a:gd name="connsiteY478" fmla="*/ 5018088 h 6858000"/>
              <a:gd name="connsiteX479" fmla="*/ 5882489 w 9595474"/>
              <a:gd name="connsiteY479" fmla="*/ 5023168 h 6858000"/>
              <a:gd name="connsiteX480" fmla="*/ 5878646 w 9595474"/>
              <a:gd name="connsiteY480" fmla="*/ 5028248 h 6858000"/>
              <a:gd name="connsiteX481" fmla="*/ 5874509 w 9595474"/>
              <a:gd name="connsiteY481" fmla="*/ 5032693 h 6858000"/>
              <a:gd name="connsiteX482" fmla="*/ 5870075 w 9595474"/>
              <a:gd name="connsiteY482" fmla="*/ 5037455 h 6858000"/>
              <a:gd name="connsiteX483" fmla="*/ 5865346 w 9595474"/>
              <a:gd name="connsiteY483" fmla="*/ 5041900 h 6858000"/>
              <a:gd name="connsiteX484" fmla="*/ 5860617 w 9595474"/>
              <a:gd name="connsiteY484" fmla="*/ 5046028 h 6858000"/>
              <a:gd name="connsiteX485" fmla="*/ 5855592 w 9595474"/>
              <a:gd name="connsiteY485" fmla="*/ 5050155 h 6858000"/>
              <a:gd name="connsiteX486" fmla="*/ 5850567 w 9595474"/>
              <a:gd name="connsiteY486" fmla="*/ 5053648 h 6858000"/>
              <a:gd name="connsiteX487" fmla="*/ 5845247 w 9595474"/>
              <a:gd name="connsiteY487" fmla="*/ 5056823 h 6858000"/>
              <a:gd name="connsiteX488" fmla="*/ 5839926 w 9595474"/>
              <a:gd name="connsiteY488" fmla="*/ 5059680 h 6858000"/>
              <a:gd name="connsiteX489" fmla="*/ 5834311 w 9595474"/>
              <a:gd name="connsiteY489" fmla="*/ 5062538 h 6858000"/>
              <a:gd name="connsiteX490" fmla="*/ 5828695 w 9595474"/>
              <a:gd name="connsiteY490" fmla="*/ 5064760 h 6858000"/>
              <a:gd name="connsiteX491" fmla="*/ 5823375 w 9595474"/>
              <a:gd name="connsiteY491" fmla="*/ 5066983 h 6858000"/>
              <a:gd name="connsiteX492" fmla="*/ 5817463 w 9595474"/>
              <a:gd name="connsiteY492" fmla="*/ 5069205 h 6858000"/>
              <a:gd name="connsiteX493" fmla="*/ 5811552 w 9595474"/>
              <a:gd name="connsiteY493" fmla="*/ 5070475 h 6858000"/>
              <a:gd name="connsiteX494" fmla="*/ 5805640 w 9595474"/>
              <a:gd name="connsiteY494" fmla="*/ 5071428 h 6858000"/>
              <a:gd name="connsiteX495" fmla="*/ 5800024 w 9595474"/>
              <a:gd name="connsiteY495" fmla="*/ 5072698 h 6858000"/>
              <a:gd name="connsiteX496" fmla="*/ 5793817 w 9595474"/>
              <a:gd name="connsiteY496" fmla="*/ 5073333 h 6858000"/>
              <a:gd name="connsiteX497" fmla="*/ 5787610 w 9595474"/>
              <a:gd name="connsiteY497" fmla="*/ 5073650 h 6858000"/>
              <a:gd name="connsiteX498" fmla="*/ 5781994 w 9595474"/>
              <a:gd name="connsiteY498" fmla="*/ 5073968 h 6858000"/>
              <a:gd name="connsiteX499" fmla="*/ 5775787 w 9595474"/>
              <a:gd name="connsiteY499" fmla="*/ 5073650 h 6858000"/>
              <a:gd name="connsiteX500" fmla="*/ 5770171 w 9595474"/>
              <a:gd name="connsiteY500" fmla="*/ 5073333 h 6858000"/>
              <a:gd name="connsiteX501" fmla="*/ 5763965 w 9595474"/>
              <a:gd name="connsiteY501" fmla="*/ 5072698 h 6858000"/>
              <a:gd name="connsiteX502" fmla="*/ 5758349 w 9595474"/>
              <a:gd name="connsiteY502" fmla="*/ 5071428 h 6858000"/>
              <a:gd name="connsiteX503" fmla="*/ 5752141 w 9595474"/>
              <a:gd name="connsiteY503" fmla="*/ 5070475 h 6858000"/>
              <a:gd name="connsiteX504" fmla="*/ 5746526 w 9595474"/>
              <a:gd name="connsiteY504" fmla="*/ 5069205 h 6858000"/>
              <a:gd name="connsiteX505" fmla="*/ 5740614 w 9595474"/>
              <a:gd name="connsiteY505" fmla="*/ 5066983 h 6858000"/>
              <a:gd name="connsiteX506" fmla="*/ 5734998 w 9595474"/>
              <a:gd name="connsiteY506" fmla="*/ 5064760 h 6858000"/>
              <a:gd name="connsiteX507" fmla="*/ 5729382 w 9595474"/>
              <a:gd name="connsiteY507" fmla="*/ 5062538 h 6858000"/>
              <a:gd name="connsiteX508" fmla="*/ 5723767 w 9595474"/>
              <a:gd name="connsiteY508" fmla="*/ 5059680 h 6858000"/>
              <a:gd name="connsiteX509" fmla="*/ 5718446 w 9595474"/>
              <a:gd name="connsiteY509" fmla="*/ 5056823 h 6858000"/>
              <a:gd name="connsiteX510" fmla="*/ 5713421 w 9595474"/>
              <a:gd name="connsiteY510" fmla="*/ 5053648 h 6858000"/>
              <a:gd name="connsiteX511" fmla="*/ 5708396 w 9595474"/>
              <a:gd name="connsiteY511" fmla="*/ 5050155 h 6858000"/>
              <a:gd name="connsiteX512" fmla="*/ 5703372 w 9595474"/>
              <a:gd name="connsiteY512" fmla="*/ 5046028 h 6858000"/>
              <a:gd name="connsiteX513" fmla="*/ 5698347 w 9595474"/>
              <a:gd name="connsiteY513" fmla="*/ 5041900 h 6858000"/>
              <a:gd name="connsiteX514" fmla="*/ 5693618 w 9595474"/>
              <a:gd name="connsiteY514" fmla="*/ 5037455 h 6858000"/>
              <a:gd name="connsiteX515" fmla="*/ 5598148 w 9595474"/>
              <a:gd name="connsiteY515" fmla="*/ 4941888 h 6858000"/>
              <a:gd name="connsiteX516" fmla="*/ 5490560 w 9595474"/>
              <a:gd name="connsiteY516" fmla="*/ 4834573 h 6858000"/>
              <a:gd name="connsiteX517" fmla="*/ 5485830 w 9595474"/>
              <a:gd name="connsiteY517" fmla="*/ 4830128 h 6858000"/>
              <a:gd name="connsiteX518" fmla="*/ 5481397 w 9595474"/>
              <a:gd name="connsiteY518" fmla="*/ 4826000 h 6858000"/>
              <a:gd name="connsiteX519" fmla="*/ 5476372 w 9595474"/>
              <a:gd name="connsiteY519" fmla="*/ 4821873 h 6858000"/>
              <a:gd name="connsiteX520" fmla="*/ 5471348 w 9595474"/>
              <a:gd name="connsiteY520" fmla="*/ 4818380 h 6858000"/>
              <a:gd name="connsiteX521" fmla="*/ 5465732 w 9595474"/>
              <a:gd name="connsiteY521" fmla="*/ 4815205 h 6858000"/>
              <a:gd name="connsiteX522" fmla="*/ 5460411 w 9595474"/>
              <a:gd name="connsiteY522" fmla="*/ 4812348 h 6858000"/>
              <a:gd name="connsiteX523" fmla="*/ 5455091 w 9595474"/>
              <a:gd name="connsiteY523" fmla="*/ 4809173 h 6858000"/>
              <a:gd name="connsiteX524" fmla="*/ 5449475 w 9595474"/>
              <a:gd name="connsiteY524" fmla="*/ 4807268 h 6858000"/>
              <a:gd name="connsiteX525" fmla="*/ 5443563 w 9595474"/>
              <a:gd name="connsiteY525" fmla="*/ 4805045 h 6858000"/>
              <a:gd name="connsiteX526" fmla="*/ 5437948 w 9595474"/>
              <a:gd name="connsiteY526" fmla="*/ 4802823 h 6858000"/>
              <a:gd name="connsiteX527" fmla="*/ 5432036 w 9595474"/>
              <a:gd name="connsiteY527" fmla="*/ 4801553 h 6858000"/>
              <a:gd name="connsiteX528" fmla="*/ 5426420 w 9595474"/>
              <a:gd name="connsiteY528" fmla="*/ 4800283 h 6858000"/>
              <a:gd name="connsiteX529" fmla="*/ 5420509 w 9595474"/>
              <a:gd name="connsiteY529" fmla="*/ 4799330 h 6858000"/>
              <a:gd name="connsiteX530" fmla="*/ 5414597 w 9595474"/>
              <a:gd name="connsiteY530" fmla="*/ 4798695 h 6858000"/>
              <a:gd name="connsiteX531" fmla="*/ 5408391 w 9595474"/>
              <a:gd name="connsiteY531" fmla="*/ 4798060 h 6858000"/>
              <a:gd name="connsiteX532" fmla="*/ 5402775 w 9595474"/>
              <a:gd name="connsiteY532" fmla="*/ 4797743 h 6858000"/>
              <a:gd name="connsiteX533" fmla="*/ 5396568 w 9595474"/>
              <a:gd name="connsiteY533" fmla="*/ 4798060 h 6858000"/>
              <a:gd name="connsiteX534" fmla="*/ 5390361 w 9595474"/>
              <a:gd name="connsiteY534" fmla="*/ 4798695 h 6858000"/>
              <a:gd name="connsiteX535" fmla="*/ 5384745 w 9595474"/>
              <a:gd name="connsiteY535" fmla="*/ 4799330 h 6858000"/>
              <a:gd name="connsiteX536" fmla="*/ 5378538 w 9595474"/>
              <a:gd name="connsiteY536" fmla="*/ 4800283 h 6858000"/>
              <a:gd name="connsiteX537" fmla="*/ 5372922 w 9595474"/>
              <a:gd name="connsiteY537" fmla="*/ 4801553 h 6858000"/>
              <a:gd name="connsiteX538" fmla="*/ 5367010 w 9595474"/>
              <a:gd name="connsiteY538" fmla="*/ 4802823 h 6858000"/>
              <a:gd name="connsiteX539" fmla="*/ 5361394 w 9595474"/>
              <a:gd name="connsiteY539" fmla="*/ 4805045 h 6858000"/>
              <a:gd name="connsiteX540" fmla="*/ 5355483 w 9595474"/>
              <a:gd name="connsiteY540" fmla="*/ 4807268 h 6858000"/>
              <a:gd name="connsiteX541" fmla="*/ 5350163 w 9595474"/>
              <a:gd name="connsiteY541" fmla="*/ 4809173 h 6858000"/>
              <a:gd name="connsiteX542" fmla="*/ 5344547 w 9595474"/>
              <a:gd name="connsiteY542" fmla="*/ 4812348 h 6858000"/>
              <a:gd name="connsiteX543" fmla="*/ 5338931 w 9595474"/>
              <a:gd name="connsiteY543" fmla="*/ 4815205 h 6858000"/>
              <a:gd name="connsiteX544" fmla="*/ 5333906 w 9595474"/>
              <a:gd name="connsiteY544" fmla="*/ 4818380 h 6858000"/>
              <a:gd name="connsiteX545" fmla="*/ 5328881 w 9595474"/>
              <a:gd name="connsiteY545" fmla="*/ 4821873 h 6858000"/>
              <a:gd name="connsiteX546" fmla="*/ 5323857 w 9595474"/>
              <a:gd name="connsiteY546" fmla="*/ 4826000 h 6858000"/>
              <a:gd name="connsiteX547" fmla="*/ 5318832 w 9595474"/>
              <a:gd name="connsiteY547" fmla="*/ 4830128 h 6858000"/>
              <a:gd name="connsiteX548" fmla="*/ 5314398 w 9595474"/>
              <a:gd name="connsiteY548" fmla="*/ 4834573 h 6858000"/>
              <a:gd name="connsiteX549" fmla="*/ 5307305 w 9595474"/>
              <a:gd name="connsiteY549" fmla="*/ 4841875 h 6858000"/>
              <a:gd name="connsiteX550" fmla="*/ 5301393 w 9595474"/>
              <a:gd name="connsiteY550" fmla="*/ 4849813 h 6858000"/>
              <a:gd name="connsiteX551" fmla="*/ 5295482 w 9595474"/>
              <a:gd name="connsiteY551" fmla="*/ 4858068 h 6858000"/>
              <a:gd name="connsiteX552" fmla="*/ 5291048 w 9595474"/>
              <a:gd name="connsiteY552" fmla="*/ 4867275 h 6858000"/>
              <a:gd name="connsiteX553" fmla="*/ 5286910 w 9595474"/>
              <a:gd name="connsiteY553" fmla="*/ 4875848 h 6858000"/>
              <a:gd name="connsiteX554" fmla="*/ 5283659 w 9595474"/>
              <a:gd name="connsiteY554" fmla="*/ 4885055 h 6858000"/>
              <a:gd name="connsiteX555" fmla="*/ 5281294 w 9595474"/>
              <a:gd name="connsiteY555" fmla="*/ 4894580 h 6858000"/>
              <a:gd name="connsiteX556" fmla="*/ 5279521 w 9595474"/>
              <a:gd name="connsiteY556" fmla="*/ 4903788 h 6858000"/>
              <a:gd name="connsiteX557" fmla="*/ 5278339 w 9595474"/>
              <a:gd name="connsiteY557" fmla="*/ 4913630 h 6858000"/>
              <a:gd name="connsiteX558" fmla="*/ 5278339 w 9595474"/>
              <a:gd name="connsiteY558" fmla="*/ 4923155 h 6858000"/>
              <a:gd name="connsiteX559" fmla="*/ 5278634 w 9595474"/>
              <a:gd name="connsiteY559" fmla="*/ 4932998 h 6858000"/>
              <a:gd name="connsiteX560" fmla="*/ 5279816 w 9595474"/>
              <a:gd name="connsiteY560" fmla="*/ 4942205 h 6858000"/>
              <a:gd name="connsiteX561" fmla="*/ 5281885 w 9595474"/>
              <a:gd name="connsiteY561" fmla="*/ 4952048 h 6858000"/>
              <a:gd name="connsiteX562" fmla="*/ 5284546 w 9595474"/>
              <a:gd name="connsiteY562" fmla="*/ 4960938 h 6858000"/>
              <a:gd name="connsiteX563" fmla="*/ 5288092 w 9595474"/>
              <a:gd name="connsiteY563" fmla="*/ 4970145 h 6858000"/>
              <a:gd name="connsiteX564" fmla="*/ 5291935 w 9595474"/>
              <a:gd name="connsiteY564" fmla="*/ 4979353 h 6858000"/>
              <a:gd name="connsiteX565" fmla="*/ 5583665 w 9595474"/>
              <a:gd name="connsiteY565" fmla="*/ 5270500 h 6858000"/>
              <a:gd name="connsiteX566" fmla="*/ 5588098 w 9595474"/>
              <a:gd name="connsiteY566" fmla="*/ 5275263 h 6858000"/>
              <a:gd name="connsiteX567" fmla="*/ 5592237 w 9595474"/>
              <a:gd name="connsiteY567" fmla="*/ 5280343 h 6858000"/>
              <a:gd name="connsiteX568" fmla="*/ 5595784 w 9595474"/>
              <a:gd name="connsiteY568" fmla="*/ 5284788 h 6858000"/>
              <a:gd name="connsiteX569" fmla="*/ 5599626 w 9595474"/>
              <a:gd name="connsiteY569" fmla="*/ 5290185 h 6858000"/>
              <a:gd name="connsiteX570" fmla="*/ 5602582 w 9595474"/>
              <a:gd name="connsiteY570" fmla="*/ 5295265 h 6858000"/>
              <a:gd name="connsiteX571" fmla="*/ 5605833 w 9595474"/>
              <a:gd name="connsiteY571" fmla="*/ 5300663 h 6858000"/>
              <a:gd name="connsiteX572" fmla="*/ 5608493 w 9595474"/>
              <a:gd name="connsiteY572" fmla="*/ 5306060 h 6858000"/>
              <a:gd name="connsiteX573" fmla="*/ 5610857 w 9595474"/>
              <a:gd name="connsiteY573" fmla="*/ 5311775 h 6858000"/>
              <a:gd name="connsiteX574" fmla="*/ 5613222 w 9595474"/>
              <a:gd name="connsiteY574" fmla="*/ 5317490 h 6858000"/>
              <a:gd name="connsiteX575" fmla="*/ 5614996 w 9595474"/>
              <a:gd name="connsiteY575" fmla="*/ 5323523 h 6858000"/>
              <a:gd name="connsiteX576" fmla="*/ 5616474 w 9595474"/>
              <a:gd name="connsiteY576" fmla="*/ 5329238 h 6858000"/>
              <a:gd name="connsiteX577" fmla="*/ 5617656 w 9595474"/>
              <a:gd name="connsiteY577" fmla="*/ 5334953 h 6858000"/>
              <a:gd name="connsiteX578" fmla="*/ 5618838 w 9595474"/>
              <a:gd name="connsiteY578" fmla="*/ 5340985 h 6858000"/>
              <a:gd name="connsiteX579" fmla="*/ 5619725 w 9595474"/>
              <a:gd name="connsiteY579" fmla="*/ 5346700 h 6858000"/>
              <a:gd name="connsiteX580" fmla="*/ 5620021 w 9595474"/>
              <a:gd name="connsiteY580" fmla="*/ 5352733 h 6858000"/>
              <a:gd name="connsiteX581" fmla="*/ 5620021 w 9595474"/>
              <a:gd name="connsiteY581" fmla="*/ 5359083 h 6858000"/>
              <a:gd name="connsiteX582" fmla="*/ 5620021 w 9595474"/>
              <a:gd name="connsiteY582" fmla="*/ 5364798 h 6858000"/>
              <a:gd name="connsiteX583" fmla="*/ 5619725 w 9595474"/>
              <a:gd name="connsiteY583" fmla="*/ 5370830 h 6858000"/>
              <a:gd name="connsiteX584" fmla="*/ 5618838 w 9595474"/>
              <a:gd name="connsiteY584" fmla="*/ 5376545 h 6858000"/>
              <a:gd name="connsiteX585" fmla="*/ 5617656 w 9595474"/>
              <a:gd name="connsiteY585" fmla="*/ 5382578 h 6858000"/>
              <a:gd name="connsiteX586" fmla="*/ 5616474 w 9595474"/>
              <a:gd name="connsiteY586" fmla="*/ 5388293 h 6858000"/>
              <a:gd name="connsiteX587" fmla="*/ 5614996 w 9595474"/>
              <a:gd name="connsiteY587" fmla="*/ 5394008 h 6858000"/>
              <a:gd name="connsiteX588" fmla="*/ 5613222 w 9595474"/>
              <a:gd name="connsiteY588" fmla="*/ 5400040 h 6858000"/>
              <a:gd name="connsiteX589" fmla="*/ 5610857 w 9595474"/>
              <a:gd name="connsiteY589" fmla="*/ 5405755 h 6858000"/>
              <a:gd name="connsiteX590" fmla="*/ 5608493 w 9595474"/>
              <a:gd name="connsiteY590" fmla="*/ 5411470 h 6858000"/>
              <a:gd name="connsiteX591" fmla="*/ 5605833 w 9595474"/>
              <a:gd name="connsiteY591" fmla="*/ 5416868 h 6858000"/>
              <a:gd name="connsiteX592" fmla="*/ 5602582 w 9595474"/>
              <a:gd name="connsiteY592" fmla="*/ 5422265 h 6858000"/>
              <a:gd name="connsiteX593" fmla="*/ 5599626 w 9595474"/>
              <a:gd name="connsiteY593" fmla="*/ 5427663 h 6858000"/>
              <a:gd name="connsiteX594" fmla="*/ 5595784 w 9595474"/>
              <a:gd name="connsiteY594" fmla="*/ 5432743 h 6858000"/>
              <a:gd name="connsiteX595" fmla="*/ 5592237 w 9595474"/>
              <a:gd name="connsiteY595" fmla="*/ 5437505 h 6858000"/>
              <a:gd name="connsiteX596" fmla="*/ 5588098 w 9595474"/>
              <a:gd name="connsiteY596" fmla="*/ 5442268 h 6858000"/>
              <a:gd name="connsiteX597" fmla="*/ 5583665 w 9595474"/>
              <a:gd name="connsiteY597" fmla="*/ 5447030 h 6858000"/>
              <a:gd name="connsiteX598" fmla="*/ 5578936 w 9595474"/>
              <a:gd name="connsiteY598" fmla="*/ 5451158 h 6858000"/>
              <a:gd name="connsiteX599" fmla="*/ 5573911 w 9595474"/>
              <a:gd name="connsiteY599" fmla="*/ 5455603 h 6858000"/>
              <a:gd name="connsiteX600" fmla="*/ 5569182 w 9595474"/>
              <a:gd name="connsiteY600" fmla="*/ 5459095 h 6858000"/>
              <a:gd name="connsiteX601" fmla="*/ 5563862 w 9595474"/>
              <a:gd name="connsiteY601" fmla="*/ 5462905 h 6858000"/>
              <a:gd name="connsiteX602" fmla="*/ 5558837 w 9595474"/>
              <a:gd name="connsiteY602" fmla="*/ 5466080 h 6858000"/>
              <a:gd name="connsiteX603" fmla="*/ 5553517 w 9595474"/>
              <a:gd name="connsiteY603" fmla="*/ 5469255 h 6858000"/>
              <a:gd name="connsiteX604" fmla="*/ 5548196 w 9595474"/>
              <a:gd name="connsiteY604" fmla="*/ 5471795 h 6858000"/>
              <a:gd name="connsiteX605" fmla="*/ 5542285 w 9595474"/>
              <a:gd name="connsiteY605" fmla="*/ 5474335 h 6858000"/>
              <a:gd name="connsiteX606" fmla="*/ 5536964 w 9595474"/>
              <a:gd name="connsiteY606" fmla="*/ 5476558 h 6858000"/>
              <a:gd name="connsiteX607" fmla="*/ 5531348 w 9595474"/>
              <a:gd name="connsiteY607" fmla="*/ 5478145 h 6858000"/>
              <a:gd name="connsiteX608" fmla="*/ 5525437 w 9595474"/>
              <a:gd name="connsiteY608" fmla="*/ 5479733 h 6858000"/>
              <a:gd name="connsiteX609" fmla="*/ 5519230 w 9595474"/>
              <a:gd name="connsiteY609" fmla="*/ 5481003 h 6858000"/>
              <a:gd name="connsiteX610" fmla="*/ 5513614 w 9595474"/>
              <a:gd name="connsiteY610" fmla="*/ 5482273 h 6858000"/>
              <a:gd name="connsiteX611" fmla="*/ 5507999 w 9595474"/>
              <a:gd name="connsiteY611" fmla="*/ 5482908 h 6858000"/>
              <a:gd name="connsiteX612" fmla="*/ 5501791 w 9595474"/>
              <a:gd name="connsiteY612" fmla="*/ 5483225 h 6858000"/>
              <a:gd name="connsiteX613" fmla="*/ 5495585 w 9595474"/>
              <a:gd name="connsiteY613" fmla="*/ 5483543 h 6858000"/>
              <a:gd name="connsiteX614" fmla="*/ 6873545 w 9595474"/>
              <a:gd name="connsiteY614" fmla="*/ 6858000 h 6858000"/>
              <a:gd name="connsiteX615" fmla="*/ 9595474 w 9595474"/>
              <a:gd name="connsiteY615" fmla="*/ 6858000 h 6858000"/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2914643 w 9595474"/>
              <a:gd name="connsiteY2" fmla="*/ 0 h 6858000"/>
              <a:gd name="connsiteX3" fmla="*/ 2857270 w 9595474"/>
              <a:gd name="connsiteY3" fmla="*/ 0 h 6858000"/>
              <a:gd name="connsiteX4" fmla="*/ 0 w 9595474"/>
              <a:gd name="connsiteY4" fmla="*/ 0 h 6858000"/>
              <a:gd name="connsiteX5" fmla="*/ 692823 w 9595474"/>
              <a:gd name="connsiteY5" fmla="*/ 691198 h 6858000"/>
              <a:gd name="connsiteX6" fmla="*/ 691345 w 9595474"/>
              <a:gd name="connsiteY6" fmla="*/ 683895 h 6858000"/>
              <a:gd name="connsiteX7" fmla="*/ 690754 w 9595474"/>
              <a:gd name="connsiteY7" fmla="*/ 676275 h 6858000"/>
              <a:gd name="connsiteX8" fmla="*/ 690754 w 9595474"/>
              <a:gd name="connsiteY8" fmla="*/ 669290 h 6858000"/>
              <a:gd name="connsiteX9" fmla="*/ 690754 w 9595474"/>
              <a:gd name="connsiteY9" fmla="*/ 661988 h 6858000"/>
              <a:gd name="connsiteX10" fmla="*/ 691345 w 9595474"/>
              <a:gd name="connsiteY10" fmla="*/ 654368 h 6858000"/>
              <a:gd name="connsiteX11" fmla="*/ 692527 w 9595474"/>
              <a:gd name="connsiteY11" fmla="*/ 647383 h 6858000"/>
              <a:gd name="connsiteX12" fmla="*/ 694005 w 9595474"/>
              <a:gd name="connsiteY12" fmla="*/ 640080 h 6858000"/>
              <a:gd name="connsiteX13" fmla="*/ 695778 w 9595474"/>
              <a:gd name="connsiteY13" fmla="*/ 633095 h 6858000"/>
              <a:gd name="connsiteX14" fmla="*/ 698143 w 9595474"/>
              <a:gd name="connsiteY14" fmla="*/ 625793 h 6858000"/>
              <a:gd name="connsiteX15" fmla="*/ 700803 w 9595474"/>
              <a:gd name="connsiteY15" fmla="*/ 618808 h 6858000"/>
              <a:gd name="connsiteX16" fmla="*/ 704054 w 9595474"/>
              <a:gd name="connsiteY16" fmla="*/ 612140 h 6858000"/>
              <a:gd name="connsiteX17" fmla="*/ 707601 w 9595474"/>
              <a:gd name="connsiteY17" fmla="*/ 605790 h 6858000"/>
              <a:gd name="connsiteX18" fmla="*/ 712035 w 9595474"/>
              <a:gd name="connsiteY18" fmla="*/ 599123 h 6858000"/>
              <a:gd name="connsiteX19" fmla="*/ 716173 w 9595474"/>
              <a:gd name="connsiteY19" fmla="*/ 592773 h 6858000"/>
              <a:gd name="connsiteX20" fmla="*/ 721198 w 9595474"/>
              <a:gd name="connsiteY20" fmla="*/ 587058 h 6858000"/>
              <a:gd name="connsiteX21" fmla="*/ 726518 w 9595474"/>
              <a:gd name="connsiteY21" fmla="*/ 581343 h 6858000"/>
              <a:gd name="connsiteX22" fmla="*/ 731247 w 9595474"/>
              <a:gd name="connsiteY22" fmla="*/ 576898 h 6858000"/>
              <a:gd name="connsiteX23" fmla="*/ 735976 w 9595474"/>
              <a:gd name="connsiteY23" fmla="*/ 572453 h 6858000"/>
              <a:gd name="connsiteX24" fmla="*/ 741001 w 9595474"/>
              <a:gd name="connsiteY24" fmla="*/ 568960 h 6858000"/>
              <a:gd name="connsiteX25" fmla="*/ 746026 w 9595474"/>
              <a:gd name="connsiteY25" fmla="*/ 565468 h 6858000"/>
              <a:gd name="connsiteX26" fmla="*/ 751050 w 9595474"/>
              <a:gd name="connsiteY26" fmla="*/ 562293 h 6858000"/>
              <a:gd name="connsiteX27" fmla="*/ 756371 w 9595474"/>
              <a:gd name="connsiteY27" fmla="*/ 558800 h 6858000"/>
              <a:gd name="connsiteX28" fmla="*/ 761691 w 9595474"/>
              <a:gd name="connsiteY28" fmla="*/ 556578 h 6858000"/>
              <a:gd name="connsiteX29" fmla="*/ 767602 w 9595474"/>
              <a:gd name="connsiteY29" fmla="*/ 554038 h 6858000"/>
              <a:gd name="connsiteX30" fmla="*/ 772923 w 9595474"/>
              <a:gd name="connsiteY30" fmla="*/ 551815 h 6858000"/>
              <a:gd name="connsiteX31" fmla="*/ 778834 w 9595474"/>
              <a:gd name="connsiteY31" fmla="*/ 549910 h 6858000"/>
              <a:gd name="connsiteX32" fmla="*/ 784450 w 9595474"/>
              <a:gd name="connsiteY32" fmla="*/ 548640 h 6858000"/>
              <a:gd name="connsiteX33" fmla="*/ 790066 w 9595474"/>
              <a:gd name="connsiteY33" fmla="*/ 547370 h 6858000"/>
              <a:gd name="connsiteX34" fmla="*/ 795977 w 9595474"/>
              <a:gd name="connsiteY34" fmla="*/ 546418 h 6858000"/>
              <a:gd name="connsiteX35" fmla="*/ 802184 w 9595474"/>
              <a:gd name="connsiteY35" fmla="*/ 545783 h 6858000"/>
              <a:gd name="connsiteX36" fmla="*/ 807800 w 9595474"/>
              <a:gd name="connsiteY36" fmla="*/ 545465 h 6858000"/>
              <a:gd name="connsiteX37" fmla="*/ 814007 w 9595474"/>
              <a:gd name="connsiteY37" fmla="*/ 544830 h 6858000"/>
              <a:gd name="connsiteX38" fmla="*/ 819623 w 9595474"/>
              <a:gd name="connsiteY38" fmla="*/ 545465 h 6858000"/>
              <a:gd name="connsiteX39" fmla="*/ 825830 w 9595474"/>
              <a:gd name="connsiteY39" fmla="*/ 545783 h 6858000"/>
              <a:gd name="connsiteX40" fmla="*/ 831446 w 9595474"/>
              <a:gd name="connsiteY40" fmla="*/ 546418 h 6858000"/>
              <a:gd name="connsiteX41" fmla="*/ 837358 w 9595474"/>
              <a:gd name="connsiteY41" fmla="*/ 547370 h 6858000"/>
              <a:gd name="connsiteX42" fmla="*/ 842974 w 9595474"/>
              <a:gd name="connsiteY42" fmla="*/ 548640 h 6858000"/>
              <a:gd name="connsiteX43" fmla="*/ 848885 w 9595474"/>
              <a:gd name="connsiteY43" fmla="*/ 549910 h 6858000"/>
              <a:gd name="connsiteX44" fmla="*/ 854501 w 9595474"/>
              <a:gd name="connsiteY44" fmla="*/ 551815 h 6858000"/>
              <a:gd name="connsiteX45" fmla="*/ 860117 w 9595474"/>
              <a:gd name="connsiteY45" fmla="*/ 554038 h 6858000"/>
              <a:gd name="connsiteX46" fmla="*/ 865733 w 9595474"/>
              <a:gd name="connsiteY46" fmla="*/ 556578 h 6858000"/>
              <a:gd name="connsiteX47" fmla="*/ 871053 w 9595474"/>
              <a:gd name="connsiteY47" fmla="*/ 558800 h 6858000"/>
              <a:gd name="connsiteX48" fmla="*/ 876373 w 9595474"/>
              <a:gd name="connsiteY48" fmla="*/ 562293 h 6858000"/>
              <a:gd name="connsiteX49" fmla="*/ 881398 w 9595474"/>
              <a:gd name="connsiteY49" fmla="*/ 565468 h 6858000"/>
              <a:gd name="connsiteX50" fmla="*/ 886718 w 9595474"/>
              <a:gd name="connsiteY50" fmla="*/ 568960 h 6858000"/>
              <a:gd name="connsiteX51" fmla="*/ 891447 w 9595474"/>
              <a:gd name="connsiteY51" fmla="*/ 572453 h 6858000"/>
              <a:gd name="connsiteX52" fmla="*/ 896177 w 9595474"/>
              <a:gd name="connsiteY52" fmla="*/ 576898 h 6858000"/>
              <a:gd name="connsiteX53" fmla="*/ 900906 w 9595474"/>
              <a:gd name="connsiteY53" fmla="*/ 581343 h 6858000"/>
              <a:gd name="connsiteX54" fmla="*/ 1431459 w 9595474"/>
              <a:gd name="connsiteY54" fmla="*/ 1111568 h 6858000"/>
              <a:gd name="connsiteX55" fmla="*/ 2394731 w 9595474"/>
              <a:gd name="connsiteY55" fmla="*/ 2074863 h 6858000"/>
              <a:gd name="connsiteX56" fmla="*/ 2399164 w 9595474"/>
              <a:gd name="connsiteY56" fmla="*/ 2079308 h 6858000"/>
              <a:gd name="connsiteX57" fmla="*/ 2404189 w 9595474"/>
              <a:gd name="connsiteY57" fmla="*/ 2083435 h 6858000"/>
              <a:gd name="connsiteX58" fmla="*/ 2408918 w 9595474"/>
              <a:gd name="connsiteY58" fmla="*/ 2087245 h 6858000"/>
              <a:gd name="connsiteX59" fmla="*/ 2413943 w 9595474"/>
              <a:gd name="connsiteY59" fmla="*/ 2090738 h 6858000"/>
              <a:gd name="connsiteX60" fmla="*/ 2419263 w 9595474"/>
              <a:gd name="connsiteY60" fmla="*/ 2093913 h 6858000"/>
              <a:gd name="connsiteX61" fmla="*/ 2424583 w 9595474"/>
              <a:gd name="connsiteY61" fmla="*/ 2096770 h 6858000"/>
              <a:gd name="connsiteX62" fmla="*/ 2430199 w 9595474"/>
              <a:gd name="connsiteY62" fmla="*/ 2099628 h 6858000"/>
              <a:gd name="connsiteX63" fmla="*/ 2435520 w 9595474"/>
              <a:gd name="connsiteY63" fmla="*/ 2101850 h 6858000"/>
              <a:gd name="connsiteX64" fmla="*/ 2441136 w 9595474"/>
              <a:gd name="connsiteY64" fmla="*/ 2104073 h 6858000"/>
              <a:gd name="connsiteX65" fmla="*/ 2447047 w 9595474"/>
              <a:gd name="connsiteY65" fmla="*/ 2105660 h 6858000"/>
              <a:gd name="connsiteX66" fmla="*/ 2452663 w 9595474"/>
              <a:gd name="connsiteY66" fmla="*/ 2107565 h 6858000"/>
              <a:gd name="connsiteX67" fmla="*/ 2458574 w 9595474"/>
              <a:gd name="connsiteY67" fmla="*/ 2108518 h 6858000"/>
              <a:gd name="connsiteX68" fmla="*/ 2464190 w 9595474"/>
              <a:gd name="connsiteY68" fmla="*/ 2109788 h 6858000"/>
              <a:gd name="connsiteX69" fmla="*/ 2469806 w 9595474"/>
              <a:gd name="connsiteY69" fmla="*/ 2110423 h 6858000"/>
              <a:gd name="connsiteX70" fmla="*/ 2476013 w 9595474"/>
              <a:gd name="connsiteY70" fmla="*/ 2110740 h 6858000"/>
              <a:gd name="connsiteX71" fmla="*/ 2481925 w 9595474"/>
              <a:gd name="connsiteY71" fmla="*/ 2111058 h 6858000"/>
              <a:gd name="connsiteX72" fmla="*/ 2487836 w 9595474"/>
              <a:gd name="connsiteY72" fmla="*/ 2110740 h 6858000"/>
              <a:gd name="connsiteX73" fmla="*/ 2493747 w 9595474"/>
              <a:gd name="connsiteY73" fmla="*/ 2110423 h 6858000"/>
              <a:gd name="connsiteX74" fmla="*/ 2499363 w 9595474"/>
              <a:gd name="connsiteY74" fmla="*/ 2109788 h 6858000"/>
              <a:gd name="connsiteX75" fmla="*/ 2505570 w 9595474"/>
              <a:gd name="connsiteY75" fmla="*/ 2108518 h 6858000"/>
              <a:gd name="connsiteX76" fmla="*/ 2511186 w 9595474"/>
              <a:gd name="connsiteY76" fmla="*/ 2107565 h 6858000"/>
              <a:gd name="connsiteX77" fmla="*/ 2517098 w 9595474"/>
              <a:gd name="connsiteY77" fmla="*/ 2105660 h 6858000"/>
              <a:gd name="connsiteX78" fmla="*/ 2522714 w 9595474"/>
              <a:gd name="connsiteY78" fmla="*/ 2104073 h 6858000"/>
              <a:gd name="connsiteX79" fmla="*/ 2528034 w 9595474"/>
              <a:gd name="connsiteY79" fmla="*/ 2101850 h 6858000"/>
              <a:gd name="connsiteX80" fmla="*/ 2533945 w 9595474"/>
              <a:gd name="connsiteY80" fmla="*/ 2099628 h 6858000"/>
              <a:gd name="connsiteX81" fmla="*/ 2539266 w 9595474"/>
              <a:gd name="connsiteY81" fmla="*/ 2096770 h 6858000"/>
              <a:gd name="connsiteX82" fmla="*/ 2544290 w 9595474"/>
              <a:gd name="connsiteY82" fmla="*/ 2093913 h 6858000"/>
              <a:gd name="connsiteX83" fmla="*/ 2549611 w 9595474"/>
              <a:gd name="connsiteY83" fmla="*/ 2090738 h 6858000"/>
              <a:gd name="connsiteX84" fmla="*/ 2554635 w 9595474"/>
              <a:gd name="connsiteY84" fmla="*/ 2087245 h 6858000"/>
              <a:gd name="connsiteX85" fmla="*/ 2559660 w 9595474"/>
              <a:gd name="connsiteY85" fmla="*/ 2083435 h 6858000"/>
              <a:gd name="connsiteX86" fmla="*/ 2564389 w 9595474"/>
              <a:gd name="connsiteY86" fmla="*/ 2079308 h 6858000"/>
              <a:gd name="connsiteX87" fmla="*/ 2569119 w 9595474"/>
              <a:gd name="connsiteY87" fmla="*/ 2074863 h 6858000"/>
              <a:gd name="connsiteX88" fmla="*/ 2573257 w 9595474"/>
              <a:gd name="connsiteY88" fmla="*/ 2070100 h 6858000"/>
              <a:gd name="connsiteX89" fmla="*/ 2577395 w 9595474"/>
              <a:gd name="connsiteY89" fmla="*/ 2065655 h 6858000"/>
              <a:gd name="connsiteX90" fmla="*/ 2581237 w 9595474"/>
              <a:gd name="connsiteY90" fmla="*/ 2060575 h 6858000"/>
              <a:gd name="connsiteX91" fmla="*/ 2584784 w 9595474"/>
              <a:gd name="connsiteY91" fmla="*/ 2055495 h 6858000"/>
              <a:gd name="connsiteX92" fmla="*/ 2588035 w 9595474"/>
              <a:gd name="connsiteY92" fmla="*/ 2050415 h 6858000"/>
              <a:gd name="connsiteX93" fmla="*/ 2590991 w 9595474"/>
              <a:gd name="connsiteY93" fmla="*/ 2045018 h 6858000"/>
              <a:gd name="connsiteX94" fmla="*/ 2593651 w 9595474"/>
              <a:gd name="connsiteY94" fmla="*/ 2039620 h 6858000"/>
              <a:gd name="connsiteX95" fmla="*/ 2596016 w 9595474"/>
              <a:gd name="connsiteY95" fmla="*/ 2034223 h 6858000"/>
              <a:gd name="connsiteX96" fmla="*/ 2598085 w 9595474"/>
              <a:gd name="connsiteY96" fmla="*/ 2028508 h 6858000"/>
              <a:gd name="connsiteX97" fmla="*/ 2599858 w 9595474"/>
              <a:gd name="connsiteY97" fmla="*/ 2022793 h 6858000"/>
              <a:gd name="connsiteX98" fmla="*/ 2601336 w 9595474"/>
              <a:gd name="connsiteY98" fmla="*/ 2017078 h 6858000"/>
              <a:gd name="connsiteX99" fmla="*/ 2602814 w 9595474"/>
              <a:gd name="connsiteY99" fmla="*/ 2011363 h 6858000"/>
              <a:gd name="connsiteX100" fmla="*/ 2603996 w 9595474"/>
              <a:gd name="connsiteY100" fmla="*/ 2005648 h 6858000"/>
              <a:gd name="connsiteX101" fmla="*/ 2604587 w 9595474"/>
              <a:gd name="connsiteY101" fmla="*/ 1999615 h 6858000"/>
              <a:gd name="connsiteX102" fmla="*/ 2604883 w 9595474"/>
              <a:gd name="connsiteY102" fmla="*/ 1993583 h 6858000"/>
              <a:gd name="connsiteX103" fmla="*/ 2604883 w 9595474"/>
              <a:gd name="connsiteY103" fmla="*/ 1987550 h 6858000"/>
              <a:gd name="connsiteX104" fmla="*/ 2604883 w 9595474"/>
              <a:gd name="connsiteY104" fmla="*/ 1981835 h 6858000"/>
              <a:gd name="connsiteX105" fmla="*/ 2604587 w 9595474"/>
              <a:gd name="connsiteY105" fmla="*/ 1976120 h 6858000"/>
              <a:gd name="connsiteX106" fmla="*/ 2603996 w 9595474"/>
              <a:gd name="connsiteY106" fmla="*/ 1970088 h 6858000"/>
              <a:gd name="connsiteX107" fmla="*/ 2602814 w 9595474"/>
              <a:gd name="connsiteY107" fmla="*/ 1964373 h 6858000"/>
              <a:gd name="connsiteX108" fmla="*/ 2601336 w 9595474"/>
              <a:gd name="connsiteY108" fmla="*/ 1958658 h 6858000"/>
              <a:gd name="connsiteX109" fmla="*/ 2599858 w 9595474"/>
              <a:gd name="connsiteY109" fmla="*/ 1952625 h 6858000"/>
              <a:gd name="connsiteX110" fmla="*/ 2598085 w 9595474"/>
              <a:gd name="connsiteY110" fmla="*/ 1946910 h 6858000"/>
              <a:gd name="connsiteX111" fmla="*/ 2596016 w 9595474"/>
              <a:gd name="connsiteY111" fmla="*/ 1941195 h 6858000"/>
              <a:gd name="connsiteX112" fmla="*/ 2593651 w 9595474"/>
              <a:gd name="connsiteY112" fmla="*/ 1935798 h 6858000"/>
              <a:gd name="connsiteX113" fmla="*/ 2590991 w 9595474"/>
              <a:gd name="connsiteY113" fmla="*/ 1930400 h 6858000"/>
              <a:gd name="connsiteX114" fmla="*/ 2588035 w 9595474"/>
              <a:gd name="connsiteY114" fmla="*/ 1925003 h 6858000"/>
              <a:gd name="connsiteX115" fmla="*/ 2584784 w 9595474"/>
              <a:gd name="connsiteY115" fmla="*/ 1919923 h 6858000"/>
              <a:gd name="connsiteX116" fmla="*/ 2581237 w 9595474"/>
              <a:gd name="connsiteY116" fmla="*/ 1915160 h 6858000"/>
              <a:gd name="connsiteX117" fmla="*/ 2577395 w 9595474"/>
              <a:gd name="connsiteY117" fmla="*/ 1910080 h 6858000"/>
              <a:gd name="connsiteX118" fmla="*/ 2573257 w 9595474"/>
              <a:gd name="connsiteY118" fmla="*/ 1905318 h 6858000"/>
              <a:gd name="connsiteX119" fmla="*/ 2569119 w 9595474"/>
              <a:gd name="connsiteY119" fmla="*/ 1900555 h 6858000"/>
              <a:gd name="connsiteX120" fmla="*/ 1590477 w 9595474"/>
              <a:gd name="connsiteY120" fmla="*/ 922020 h 6858000"/>
              <a:gd name="connsiteX121" fmla="*/ 1272736 w 9595474"/>
              <a:gd name="connsiteY121" fmla="*/ 604203 h 6858000"/>
              <a:gd name="connsiteX122" fmla="*/ 1268303 w 9595474"/>
              <a:gd name="connsiteY122" fmla="*/ 599440 h 6858000"/>
              <a:gd name="connsiteX123" fmla="*/ 1264165 w 9595474"/>
              <a:gd name="connsiteY123" fmla="*/ 594995 h 6858000"/>
              <a:gd name="connsiteX124" fmla="*/ 1260322 w 9595474"/>
              <a:gd name="connsiteY124" fmla="*/ 589915 h 6858000"/>
              <a:gd name="connsiteX125" fmla="*/ 1256776 w 9595474"/>
              <a:gd name="connsiteY125" fmla="*/ 584835 h 6858000"/>
              <a:gd name="connsiteX126" fmla="*/ 1253524 w 9595474"/>
              <a:gd name="connsiteY126" fmla="*/ 579755 h 6858000"/>
              <a:gd name="connsiteX127" fmla="*/ 1250864 w 9595474"/>
              <a:gd name="connsiteY127" fmla="*/ 574358 h 6858000"/>
              <a:gd name="connsiteX128" fmla="*/ 1247908 w 9595474"/>
              <a:gd name="connsiteY128" fmla="*/ 568960 h 6858000"/>
              <a:gd name="connsiteX129" fmla="*/ 1245839 w 9595474"/>
              <a:gd name="connsiteY129" fmla="*/ 563563 h 6858000"/>
              <a:gd name="connsiteX130" fmla="*/ 1243475 w 9595474"/>
              <a:gd name="connsiteY130" fmla="*/ 557848 h 6858000"/>
              <a:gd name="connsiteX131" fmla="*/ 1241701 w 9595474"/>
              <a:gd name="connsiteY131" fmla="*/ 552133 h 6858000"/>
              <a:gd name="connsiteX132" fmla="*/ 1239928 w 9595474"/>
              <a:gd name="connsiteY132" fmla="*/ 546418 h 6858000"/>
              <a:gd name="connsiteX133" fmla="*/ 1238746 w 9595474"/>
              <a:gd name="connsiteY133" fmla="*/ 540703 h 6858000"/>
              <a:gd name="connsiteX134" fmla="*/ 1237859 w 9595474"/>
              <a:gd name="connsiteY134" fmla="*/ 534988 h 6858000"/>
              <a:gd name="connsiteX135" fmla="*/ 1236972 w 9595474"/>
              <a:gd name="connsiteY135" fmla="*/ 528638 h 6858000"/>
              <a:gd name="connsiteX136" fmla="*/ 1236677 w 9595474"/>
              <a:gd name="connsiteY136" fmla="*/ 522923 h 6858000"/>
              <a:gd name="connsiteX137" fmla="*/ 1236381 w 9595474"/>
              <a:gd name="connsiteY137" fmla="*/ 516890 h 6858000"/>
              <a:gd name="connsiteX138" fmla="*/ 1236677 w 9595474"/>
              <a:gd name="connsiteY138" fmla="*/ 511175 h 6858000"/>
              <a:gd name="connsiteX139" fmla="*/ 1236972 w 9595474"/>
              <a:gd name="connsiteY139" fmla="*/ 505460 h 6858000"/>
              <a:gd name="connsiteX140" fmla="*/ 1237859 w 9595474"/>
              <a:gd name="connsiteY140" fmla="*/ 499428 h 6858000"/>
              <a:gd name="connsiteX141" fmla="*/ 1238746 w 9595474"/>
              <a:gd name="connsiteY141" fmla="*/ 493713 h 6858000"/>
              <a:gd name="connsiteX142" fmla="*/ 1239928 w 9595474"/>
              <a:gd name="connsiteY142" fmla="*/ 487680 h 6858000"/>
              <a:gd name="connsiteX143" fmla="*/ 1241701 w 9595474"/>
              <a:gd name="connsiteY143" fmla="*/ 481965 h 6858000"/>
              <a:gd name="connsiteX144" fmla="*/ 1243475 w 9595474"/>
              <a:gd name="connsiteY144" fmla="*/ 476250 h 6858000"/>
              <a:gd name="connsiteX145" fmla="*/ 1245839 w 9595474"/>
              <a:gd name="connsiteY145" fmla="*/ 470535 h 6858000"/>
              <a:gd name="connsiteX146" fmla="*/ 1247908 w 9595474"/>
              <a:gd name="connsiteY146" fmla="*/ 465138 h 6858000"/>
              <a:gd name="connsiteX147" fmla="*/ 1250864 w 9595474"/>
              <a:gd name="connsiteY147" fmla="*/ 459740 h 6858000"/>
              <a:gd name="connsiteX148" fmla="*/ 1253524 w 9595474"/>
              <a:gd name="connsiteY148" fmla="*/ 454343 h 6858000"/>
              <a:gd name="connsiteX149" fmla="*/ 1256776 w 9595474"/>
              <a:gd name="connsiteY149" fmla="*/ 449263 h 6858000"/>
              <a:gd name="connsiteX150" fmla="*/ 1260322 w 9595474"/>
              <a:gd name="connsiteY150" fmla="*/ 444500 h 6858000"/>
              <a:gd name="connsiteX151" fmla="*/ 1264165 w 9595474"/>
              <a:gd name="connsiteY151" fmla="*/ 439420 h 6858000"/>
              <a:gd name="connsiteX152" fmla="*/ 1268303 w 9595474"/>
              <a:gd name="connsiteY152" fmla="*/ 434658 h 6858000"/>
              <a:gd name="connsiteX153" fmla="*/ 1272736 w 9595474"/>
              <a:gd name="connsiteY153" fmla="*/ 429895 h 6858000"/>
              <a:gd name="connsiteX154" fmla="*/ 1277466 w 9595474"/>
              <a:gd name="connsiteY154" fmla="*/ 425768 h 6858000"/>
              <a:gd name="connsiteX155" fmla="*/ 1281899 w 9595474"/>
              <a:gd name="connsiteY155" fmla="*/ 421323 h 6858000"/>
              <a:gd name="connsiteX156" fmla="*/ 1286924 w 9595474"/>
              <a:gd name="connsiteY156" fmla="*/ 417830 h 6858000"/>
              <a:gd name="connsiteX157" fmla="*/ 1291949 w 9595474"/>
              <a:gd name="connsiteY157" fmla="*/ 414338 h 6858000"/>
              <a:gd name="connsiteX158" fmla="*/ 1296973 w 9595474"/>
              <a:gd name="connsiteY158" fmla="*/ 410845 h 6858000"/>
              <a:gd name="connsiteX159" fmla="*/ 1302589 w 9595474"/>
              <a:gd name="connsiteY159" fmla="*/ 407988 h 6858000"/>
              <a:gd name="connsiteX160" fmla="*/ 1307910 w 9595474"/>
              <a:gd name="connsiteY160" fmla="*/ 405130 h 6858000"/>
              <a:gd name="connsiteX161" fmla="*/ 1313230 w 9595474"/>
              <a:gd name="connsiteY161" fmla="*/ 402908 h 6858000"/>
              <a:gd name="connsiteX162" fmla="*/ 1318846 w 9595474"/>
              <a:gd name="connsiteY162" fmla="*/ 401003 h 6858000"/>
              <a:gd name="connsiteX163" fmla="*/ 1324757 w 9595474"/>
              <a:gd name="connsiteY163" fmla="*/ 399098 h 6858000"/>
              <a:gd name="connsiteX164" fmla="*/ 1330373 w 9595474"/>
              <a:gd name="connsiteY164" fmla="*/ 397193 h 6858000"/>
              <a:gd name="connsiteX165" fmla="*/ 1336285 w 9595474"/>
              <a:gd name="connsiteY165" fmla="*/ 396240 h 6858000"/>
              <a:gd name="connsiteX166" fmla="*/ 1341901 w 9595474"/>
              <a:gd name="connsiteY166" fmla="*/ 395288 h 6858000"/>
              <a:gd name="connsiteX167" fmla="*/ 1348108 w 9595474"/>
              <a:gd name="connsiteY167" fmla="*/ 394335 h 6858000"/>
              <a:gd name="connsiteX168" fmla="*/ 1353723 w 9595474"/>
              <a:gd name="connsiteY168" fmla="*/ 394018 h 6858000"/>
              <a:gd name="connsiteX169" fmla="*/ 1359930 w 9595474"/>
              <a:gd name="connsiteY169" fmla="*/ 393700 h 6858000"/>
              <a:gd name="connsiteX170" fmla="*/ 1365546 w 9595474"/>
              <a:gd name="connsiteY170" fmla="*/ 394018 h 6858000"/>
              <a:gd name="connsiteX171" fmla="*/ 1371458 w 9595474"/>
              <a:gd name="connsiteY171" fmla="*/ 394335 h 6858000"/>
              <a:gd name="connsiteX172" fmla="*/ 1377665 w 9595474"/>
              <a:gd name="connsiteY172" fmla="*/ 395288 h 6858000"/>
              <a:gd name="connsiteX173" fmla="*/ 1383281 w 9595474"/>
              <a:gd name="connsiteY173" fmla="*/ 396240 h 6858000"/>
              <a:gd name="connsiteX174" fmla="*/ 1388897 w 9595474"/>
              <a:gd name="connsiteY174" fmla="*/ 397193 h 6858000"/>
              <a:gd name="connsiteX175" fmla="*/ 1394808 w 9595474"/>
              <a:gd name="connsiteY175" fmla="*/ 399098 h 6858000"/>
              <a:gd name="connsiteX176" fmla="*/ 1400424 w 9595474"/>
              <a:gd name="connsiteY176" fmla="*/ 401003 h 6858000"/>
              <a:gd name="connsiteX177" fmla="*/ 1406335 w 9595474"/>
              <a:gd name="connsiteY177" fmla="*/ 402908 h 6858000"/>
              <a:gd name="connsiteX178" fmla="*/ 1411656 w 9595474"/>
              <a:gd name="connsiteY178" fmla="*/ 405130 h 6858000"/>
              <a:gd name="connsiteX179" fmla="*/ 1416976 w 9595474"/>
              <a:gd name="connsiteY179" fmla="*/ 407988 h 6858000"/>
              <a:gd name="connsiteX180" fmla="*/ 1422296 w 9595474"/>
              <a:gd name="connsiteY180" fmla="*/ 410845 h 6858000"/>
              <a:gd name="connsiteX181" fmla="*/ 1427617 w 9595474"/>
              <a:gd name="connsiteY181" fmla="*/ 414338 h 6858000"/>
              <a:gd name="connsiteX182" fmla="*/ 1432641 w 9595474"/>
              <a:gd name="connsiteY182" fmla="*/ 417830 h 6858000"/>
              <a:gd name="connsiteX183" fmla="*/ 1437666 w 9595474"/>
              <a:gd name="connsiteY183" fmla="*/ 421323 h 6858000"/>
              <a:gd name="connsiteX184" fmla="*/ 1442100 w 9595474"/>
              <a:gd name="connsiteY184" fmla="*/ 425768 h 6858000"/>
              <a:gd name="connsiteX185" fmla="*/ 1446829 w 9595474"/>
              <a:gd name="connsiteY185" fmla="*/ 429895 h 6858000"/>
              <a:gd name="connsiteX186" fmla="*/ 1907036 w 9595474"/>
              <a:gd name="connsiteY186" fmla="*/ 890270 h 6858000"/>
              <a:gd name="connsiteX187" fmla="*/ 2165662 w 9595474"/>
              <a:gd name="connsiteY187" fmla="*/ 1148715 h 6858000"/>
              <a:gd name="connsiteX188" fmla="*/ 2170391 w 9595474"/>
              <a:gd name="connsiteY188" fmla="*/ 1153160 h 6858000"/>
              <a:gd name="connsiteX189" fmla="*/ 2175416 w 9595474"/>
              <a:gd name="connsiteY189" fmla="*/ 1157288 h 6858000"/>
              <a:gd name="connsiteX190" fmla="*/ 2180145 w 9595474"/>
              <a:gd name="connsiteY190" fmla="*/ 1161098 h 6858000"/>
              <a:gd name="connsiteX191" fmla="*/ 2185170 w 9595474"/>
              <a:gd name="connsiteY191" fmla="*/ 1164590 h 6858000"/>
              <a:gd name="connsiteX192" fmla="*/ 2190490 w 9595474"/>
              <a:gd name="connsiteY192" fmla="*/ 1167765 h 6858000"/>
              <a:gd name="connsiteX193" fmla="*/ 2195810 w 9595474"/>
              <a:gd name="connsiteY193" fmla="*/ 1170623 h 6858000"/>
              <a:gd name="connsiteX194" fmla="*/ 2201130 w 9595474"/>
              <a:gd name="connsiteY194" fmla="*/ 1173480 h 6858000"/>
              <a:gd name="connsiteX195" fmla="*/ 2206746 w 9595474"/>
              <a:gd name="connsiteY195" fmla="*/ 1176020 h 6858000"/>
              <a:gd name="connsiteX196" fmla="*/ 2212362 w 9595474"/>
              <a:gd name="connsiteY196" fmla="*/ 1177925 h 6858000"/>
              <a:gd name="connsiteX197" fmla="*/ 2217683 w 9595474"/>
              <a:gd name="connsiteY197" fmla="*/ 1180148 h 6858000"/>
              <a:gd name="connsiteX198" fmla="*/ 2223594 w 9595474"/>
              <a:gd name="connsiteY198" fmla="*/ 1181418 h 6858000"/>
              <a:gd name="connsiteX199" fmla="*/ 2229505 w 9595474"/>
              <a:gd name="connsiteY199" fmla="*/ 1182688 h 6858000"/>
              <a:gd name="connsiteX200" fmla="*/ 2235417 w 9595474"/>
              <a:gd name="connsiteY200" fmla="*/ 1183640 h 6858000"/>
              <a:gd name="connsiteX201" fmla="*/ 2241033 w 9595474"/>
              <a:gd name="connsiteY201" fmla="*/ 1184275 h 6858000"/>
              <a:gd name="connsiteX202" fmla="*/ 2247240 w 9595474"/>
              <a:gd name="connsiteY202" fmla="*/ 1184593 h 6858000"/>
              <a:gd name="connsiteX203" fmla="*/ 2252856 w 9595474"/>
              <a:gd name="connsiteY203" fmla="*/ 1185228 h 6858000"/>
              <a:gd name="connsiteX204" fmla="*/ 2259063 w 9595474"/>
              <a:gd name="connsiteY204" fmla="*/ 1184593 h 6858000"/>
              <a:gd name="connsiteX205" fmla="*/ 2264679 w 9595474"/>
              <a:gd name="connsiteY205" fmla="*/ 1184275 h 6858000"/>
              <a:gd name="connsiteX206" fmla="*/ 2270590 w 9595474"/>
              <a:gd name="connsiteY206" fmla="*/ 1183640 h 6858000"/>
              <a:gd name="connsiteX207" fmla="*/ 2276797 w 9595474"/>
              <a:gd name="connsiteY207" fmla="*/ 1182688 h 6858000"/>
              <a:gd name="connsiteX208" fmla="*/ 2282413 w 9595474"/>
              <a:gd name="connsiteY208" fmla="*/ 1181418 h 6858000"/>
              <a:gd name="connsiteX209" fmla="*/ 2288029 w 9595474"/>
              <a:gd name="connsiteY209" fmla="*/ 1180148 h 6858000"/>
              <a:gd name="connsiteX210" fmla="*/ 2293940 w 9595474"/>
              <a:gd name="connsiteY210" fmla="*/ 1177925 h 6858000"/>
              <a:gd name="connsiteX211" fmla="*/ 2299261 w 9595474"/>
              <a:gd name="connsiteY211" fmla="*/ 1176020 h 6858000"/>
              <a:gd name="connsiteX212" fmla="*/ 2304581 w 9595474"/>
              <a:gd name="connsiteY212" fmla="*/ 1173480 h 6858000"/>
              <a:gd name="connsiteX213" fmla="*/ 2310492 w 9595474"/>
              <a:gd name="connsiteY213" fmla="*/ 1170623 h 6858000"/>
              <a:gd name="connsiteX214" fmla="*/ 2315517 w 9595474"/>
              <a:gd name="connsiteY214" fmla="*/ 1167765 h 6858000"/>
              <a:gd name="connsiteX215" fmla="*/ 2320837 w 9595474"/>
              <a:gd name="connsiteY215" fmla="*/ 1164590 h 6858000"/>
              <a:gd name="connsiteX216" fmla="*/ 2325862 w 9595474"/>
              <a:gd name="connsiteY216" fmla="*/ 1161098 h 6858000"/>
              <a:gd name="connsiteX217" fmla="*/ 2330887 w 9595474"/>
              <a:gd name="connsiteY217" fmla="*/ 1157288 h 6858000"/>
              <a:gd name="connsiteX218" fmla="*/ 2335616 w 9595474"/>
              <a:gd name="connsiteY218" fmla="*/ 1153160 h 6858000"/>
              <a:gd name="connsiteX219" fmla="*/ 2340345 w 9595474"/>
              <a:gd name="connsiteY219" fmla="*/ 1148715 h 6858000"/>
              <a:gd name="connsiteX220" fmla="*/ 2344483 w 9595474"/>
              <a:gd name="connsiteY220" fmla="*/ 1144270 h 6858000"/>
              <a:gd name="connsiteX221" fmla="*/ 2348621 w 9595474"/>
              <a:gd name="connsiteY221" fmla="*/ 1139508 h 6858000"/>
              <a:gd name="connsiteX222" fmla="*/ 2352464 w 9595474"/>
              <a:gd name="connsiteY222" fmla="*/ 1134428 h 6858000"/>
              <a:gd name="connsiteX223" fmla="*/ 2356011 w 9595474"/>
              <a:gd name="connsiteY223" fmla="*/ 1129348 h 6858000"/>
              <a:gd name="connsiteX224" fmla="*/ 2359262 w 9595474"/>
              <a:gd name="connsiteY224" fmla="*/ 1124268 h 6858000"/>
              <a:gd name="connsiteX225" fmla="*/ 2362218 w 9595474"/>
              <a:gd name="connsiteY225" fmla="*/ 1118870 h 6858000"/>
              <a:gd name="connsiteX226" fmla="*/ 2364582 w 9595474"/>
              <a:gd name="connsiteY226" fmla="*/ 1113473 h 6858000"/>
              <a:gd name="connsiteX227" fmla="*/ 2367242 w 9595474"/>
              <a:gd name="connsiteY227" fmla="*/ 1108075 h 6858000"/>
              <a:gd name="connsiteX228" fmla="*/ 2369311 w 9595474"/>
              <a:gd name="connsiteY228" fmla="*/ 1102360 h 6858000"/>
              <a:gd name="connsiteX229" fmla="*/ 2371085 w 9595474"/>
              <a:gd name="connsiteY229" fmla="*/ 1096645 h 6858000"/>
              <a:gd name="connsiteX230" fmla="*/ 2372563 w 9595474"/>
              <a:gd name="connsiteY230" fmla="*/ 1090930 h 6858000"/>
              <a:gd name="connsiteX231" fmla="*/ 2374041 w 9595474"/>
              <a:gd name="connsiteY231" fmla="*/ 1085215 h 6858000"/>
              <a:gd name="connsiteX232" fmla="*/ 2375223 w 9595474"/>
              <a:gd name="connsiteY232" fmla="*/ 1079500 h 6858000"/>
              <a:gd name="connsiteX233" fmla="*/ 2375814 w 9595474"/>
              <a:gd name="connsiteY233" fmla="*/ 1073785 h 6858000"/>
              <a:gd name="connsiteX234" fmla="*/ 2376110 w 9595474"/>
              <a:gd name="connsiteY234" fmla="*/ 1067753 h 6858000"/>
              <a:gd name="connsiteX235" fmla="*/ 2376110 w 9595474"/>
              <a:gd name="connsiteY235" fmla="*/ 1061720 h 6858000"/>
              <a:gd name="connsiteX236" fmla="*/ 2376110 w 9595474"/>
              <a:gd name="connsiteY236" fmla="*/ 1055688 h 6858000"/>
              <a:gd name="connsiteX237" fmla="*/ 2375814 w 9595474"/>
              <a:gd name="connsiteY237" fmla="*/ 1049973 h 6858000"/>
              <a:gd name="connsiteX238" fmla="*/ 2375223 w 9595474"/>
              <a:gd name="connsiteY238" fmla="*/ 1043940 h 6858000"/>
              <a:gd name="connsiteX239" fmla="*/ 2374041 w 9595474"/>
              <a:gd name="connsiteY239" fmla="*/ 1038225 h 6858000"/>
              <a:gd name="connsiteX240" fmla="*/ 2372563 w 9595474"/>
              <a:gd name="connsiteY240" fmla="*/ 1032510 h 6858000"/>
              <a:gd name="connsiteX241" fmla="*/ 2371085 w 9595474"/>
              <a:gd name="connsiteY241" fmla="*/ 1026795 h 6858000"/>
              <a:gd name="connsiteX242" fmla="*/ 2369311 w 9595474"/>
              <a:gd name="connsiteY242" fmla="*/ 1021080 h 6858000"/>
              <a:gd name="connsiteX243" fmla="*/ 2367242 w 9595474"/>
              <a:gd name="connsiteY243" fmla="*/ 1015683 h 6858000"/>
              <a:gd name="connsiteX244" fmla="*/ 2364582 w 9595474"/>
              <a:gd name="connsiteY244" fmla="*/ 1009650 h 6858000"/>
              <a:gd name="connsiteX245" fmla="*/ 2362218 w 9595474"/>
              <a:gd name="connsiteY245" fmla="*/ 1004253 h 6858000"/>
              <a:gd name="connsiteX246" fmla="*/ 2359262 w 9595474"/>
              <a:gd name="connsiteY246" fmla="*/ 998855 h 6858000"/>
              <a:gd name="connsiteX247" fmla="*/ 2356011 w 9595474"/>
              <a:gd name="connsiteY247" fmla="*/ 994093 h 6858000"/>
              <a:gd name="connsiteX248" fmla="*/ 2352464 w 9595474"/>
              <a:gd name="connsiteY248" fmla="*/ 989013 h 6858000"/>
              <a:gd name="connsiteX249" fmla="*/ 2348621 w 9595474"/>
              <a:gd name="connsiteY249" fmla="*/ 983933 h 6858000"/>
              <a:gd name="connsiteX250" fmla="*/ 2344483 w 9595474"/>
              <a:gd name="connsiteY250" fmla="*/ 979170 h 6858000"/>
              <a:gd name="connsiteX251" fmla="*/ 2340345 w 9595474"/>
              <a:gd name="connsiteY251" fmla="*/ 974725 h 6858000"/>
              <a:gd name="connsiteX252" fmla="*/ 2240737 w 9595474"/>
              <a:gd name="connsiteY252" fmla="*/ 875030 h 6858000"/>
              <a:gd name="connsiteX253" fmla="*/ 1991865 w 9595474"/>
              <a:gd name="connsiteY253" fmla="*/ 626428 h 6858000"/>
              <a:gd name="connsiteX254" fmla="*/ 1987431 w 9595474"/>
              <a:gd name="connsiteY254" fmla="*/ 621665 h 6858000"/>
              <a:gd name="connsiteX255" fmla="*/ 1983589 w 9595474"/>
              <a:gd name="connsiteY255" fmla="*/ 616903 h 6858000"/>
              <a:gd name="connsiteX256" fmla="*/ 1979451 w 9595474"/>
              <a:gd name="connsiteY256" fmla="*/ 612140 h 6858000"/>
              <a:gd name="connsiteX257" fmla="*/ 1975904 w 9595474"/>
              <a:gd name="connsiteY257" fmla="*/ 607060 h 6858000"/>
              <a:gd name="connsiteX258" fmla="*/ 1972653 w 9595474"/>
              <a:gd name="connsiteY258" fmla="*/ 601663 h 6858000"/>
              <a:gd name="connsiteX259" fmla="*/ 1969993 w 9595474"/>
              <a:gd name="connsiteY259" fmla="*/ 596265 h 6858000"/>
              <a:gd name="connsiteX260" fmla="*/ 1967037 w 9595474"/>
              <a:gd name="connsiteY260" fmla="*/ 590868 h 6858000"/>
              <a:gd name="connsiteX261" fmla="*/ 1964968 w 9595474"/>
              <a:gd name="connsiteY261" fmla="*/ 585470 h 6858000"/>
              <a:gd name="connsiteX262" fmla="*/ 1962603 w 9595474"/>
              <a:gd name="connsiteY262" fmla="*/ 579755 h 6858000"/>
              <a:gd name="connsiteX263" fmla="*/ 1960830 w 9595474"/>
              <a:gd name="connsiteY263" fmla="*/ 574358 h 6858000"/>
              <a:gd name="connsiteX264" fmla="*/ 1959056 w 9595474"/>
              <a:gd name="connsiteY264" fmla="*/ 568643 h 6858000"/>
              <a:gd name="connsiteX265" fmla="*/ 1958170 w 9595474"/>
              <a:gd name="connsiteY265" fmla="*/ 562610 h 6858000"/>
              <a:gd name="connsiteX266" fmla="*/ 1956987 w 9595474"/>
              <a:gd name="connsiteY266" fmla="*/ 556895 h 6858000"/>
              <a:gd name="connsiteX267" fmla="*/ 1956396 w 9595474"/>
              <a:gd name="connsiteY267" fmla="*/ 551180 h 6858000"/>
              <a:gd name="connsiteX268" fmla="*/ 1955805 w 9595474"/>
              <a:gd name="connsiteY268" fmla="*/ 544830 h 6858000"/>
              <a:gd name="connsiteX269" fmla="*/ 1955805 w 9595474"/>
              <a:gd name="connsiteY269" fmla="*/ 539115 h 6858000"/>
              <a:gd name="connsiteX270" fmla="*/ 1955805 w 9595474"/>
              <a:gd name="connsiteY270" fmla="*/ 533083 h 6858000"/>
              <a:gd name="connsiteX271" fmla="*/ 1956396 w 9595474"/>
              <a:gd name="connsiteY271" fmla="*/ 527368 h 6858000"/>
              <a:gd name="connsiteX272" fmla="*/ 1956987 w 9595474"/>
              <a:gd name="connsiteY272" fmla="*/ 521653 h 6858000"/>
              <a:gd name="connsiteX273" fmla="*/ 1958170 w 9595474"/>
              <a:gd name="connsiteY273" fmla="*/ 515620 h 6858000"/>
              <a:gd name="connsiteX274" fmla="*/ 1959056 w 9595474"/>
              <a:gd name="connsiteY274" fmla="*/ 509588 h 6858000"/>
              <a:gd name="connsiteX275" fmla="*/ 1960830 w 9595474"/>
              <a:gd name="connsiteY275" fmla="*/ 503873 h 6858000"/>
              <a:gd name="connsiteX276" fmla="*/ 1962603 w 9595474"/>
              <a:gd name="connsiteY276" fmla="*/ 498158 h 6858000"/>
              <a:gd name="connsiteX277" fmla="*/ 1964968 w 9595474"/>
              <a:gd name="connsiteY277" fmla="*/ 492760 h 6858000"/>
              <a:gd name="connsiteX278" fmla="*/ 1967037 w 9595474"/>
              <a:gd name="connsiteY278" fmla="*/ 487363 h 6858000"/>
              <a:gd name="connsiteX279" fmla="*/ 1969993 w 9595474"/>
              <a:gd name="connsiteY279" fmla="*/ 481648 h 6858000"/>
              <a:gd name="connsiteX280" fmla="*/ 1972653 w 9595474"/>
              <a:gd name="connsiteY280" fmla="*/ 476568 h 6858000"/>
              <a:gd name="connsiteX281" fmla="*/ 1975904 w 9595474"/>
              <a:gd name="connsiteY281" fmla="*/ 471170 h 6858000"/>
              <a:gd name="connsiteX282" fmla="*/ 1979451 w 9595474"/>
              <a:gd name="connsiteY282" fmla="*/ 466408 h 6858000"/>
              <a:gd name="connsiteX283" fmla="*/ 1983589 w 9595474"/>
              <a:gd name="connsiteY283" fmla="*/ 461328 h 6858000"/>
              <a:gd name="connsiteX284" fmla="*/ 1987431 w 9595474"/>
              <a:gd name="connsiteY284" fmla="*/ 456565 h 6858000"/>
              <a:gd name="connsiteX285" fmla="*/ 1991865 w 9595474"/>
              <a:gd name="connsiteY285" fmla="*/ 451803 h 6858000"/>
              <a:gd name="connsiteX286" fmla="*/ 1996594 w 9595474"/>
              <a:gd name="connsiteY286" fmla="*/ 447675 h 6858000"/>
              <a:gd name="connsiteX287" fmla="*/ 2001028 w 9595474"/>
              <a:gd name="connsiteY287" fmla="*/ 443548 h 6858000"/>
              <a:gd name="connsiteX288" fmla="*/ 2006052 w 9595474"/>
              <a:gd name="connsiteY288" fmla="*/ 439738 h 6858000"/>
              <a:gd name="connsiteX289" fmla="*/ 2011077 w 9595474"/>
              <a:gd name="connsiteY289" fmla="*/ 436245 h 6858000"/>
              <a:gd name="connsiteX290" fmla="*/ 2016102 w 9595474"/>
              <a:gd name="connsiteY290" fmla="*/ 432753 h 6858000"/>
              <a:gd name="connsiteX291" fmla="*/ 2021718 w 9595474"/>
              <a:gd name="connsiteY291" fmla="*/ 429895 h 6858000"/>
              <a:gd name="connsiteX292" fmla="*/ 2027038 w 9595474"/>
              <a:gd name="connsiteY292" fmla="*/ 427355 h 6858000"/>
              <a:gd name="connsiteX293" fmla="*/ 2032654 w 9595474"/>
              <a:gd name="connsiteY293" fmla="*/ 424815 h 6858000"/>
              <a:gd name="connsiteX294" fmla="*/ 2038270 w 9595474"/>
              <a:gd name="connsiteY294" fmla="*/ 422910 h 6858000"/>
              <a:gd name="connsiteX295" fmla="*/ 2043886 w 9595474"/>
              <a:gd name="connsiteY295" fmla="*/ 421005 h 6858000"/>
              <a:gd name="connsiteX296" fmla="*/ 2049502 w 9595474"/>
              <a:gd name="connsiteY296" fmla="*/ 419735 h 6858000"/>
              <a:gd name="connsiteX297" fmla="*/ 2055413 w 9595474"/>
              <a:gd name="connsiteY297" fmla="*/ 418148 h 6858000"/>
              <a:gd name="connsiteX298" fmla="*/ 2061029 w 9595474"/>
              <a:gd name="connsiteY298" fmla="*/ 417195 h 6858000"/>
              <a:gd name="connsiteX299" fmla="*/ 2067236 w 9595474"/>
              <a:gd name="connsiteY299" fmla="*/ 416243 h 6858000"/>
              <a:gd name="connsiteX300" fmla="*/ 2072852 w 9595474"/>
              <a:gd name="connsiteY300" fmla="*/ 415925 h 6858000"/>
              <a:gd name="connsiteX301" fmla="*/ 2079059 w 9595474"/>
              <a:gd name="connsiteY301" fmla="*/ 415925 h 6858000"/>
              <a:gd name="connsiteX302" fmla="*/ 2084970 w 9595474"/>
              <a:gd name="connsiteY302" fmla="*/ 415925 h 6858000"/>
              <a:gd name="connsiteX303" fmla="*/ 2090882 w 9595474"/>
              <a:gd name="connsiteY303" fmla="*/ 416243 h 6858000"/>
              <a:gd name="connsiteX304" fmla="*/ 2096793 w 9595474"/>
              <a:gd name="connsiteY304" fmla="*/ 417195 h 6858000"/>
              <a:gd name="connsiteX305" fmla="*/ 2102409 w 9595474"/>
              <a:gd name="connsiteY305" fmla="*/ 418148 h 6858000"/>
              <a:gd name="connsiteX306" fmla="*/ 2108321 w 9595474"/>
              <a:gd name="connsiteY306" fmla="*/ 419735 h 6858000"/>
              <a:gd name="connsiteX307" fmla="*/ 2113936 w 9595474"/>
              <a:gd name="connsiteY307" fmla="*/ 421005 h 6858000"/>
              <a:gd name="connsiteX308" fmla="*/ 2119552 w 9595474"/>
              <a:gd name="connsiteY308" fmla="*/ 422910 h 6858000"/>
              <a:gd name="connsiteX309" fmla="*/ 2125464 w 9595474"/>
              <a:gd name="connsiteY309" fmla="*/ 424815 h 6858000"/>
              <a:gd name="connsiteX310" fmla="*/ 2130784 w 9595474"/>
              <a:gd name="connsiteY310" fmla="*/ 427355 h 6858000"/>
              <a:gd name="connsiteX311" fmla="*/ 2136104 w 9595474"/>
              <a:gd name="connsiteY311" fmla="*/ 429895 h 6858000"/>
              <a:gd name="connsiteX312" fmla="*/ 2141720 w 9595474"/>
              <a:gd name="connsiteY312" fmla="*/ 432753 h 6858000"/>
              <a:gd name="connsiteX313" fmla="*/ 2146745 w 9595474"/>
              <a:gd name="connsiteY313" fmla="*/ 436245 h 6858000"/>
              <a:gd name="connsiteX314" fmla="*/ 2152065 w 9595474"/>
              <a:gd name="connsiteY314" fmla="*/ 439738 h 6858000"/>
              <a:gd name="connsiteX315" fmla="*/ 2156795 w 9595474"/>
              <a:gd name="connsiteY315" fmla="*/ 443548 h 6858000"/>
              <a:gd name="connsiteX316" fmla="*/ 2161819 w 9595474"/>
              <a:gd name="connsiteY316" fmla="*/ 447675 h 6858000"/>
              <a:gd name="connsiteX317" fmla="*/ 2165957 w 9595474"/>
              <a:gd name="connsiteY317" fmla="*/ 451803 h 6858000"/>
              <a:gd name="connsiteX318" fmla="*/ 2966073 w 9595474"/>
              <a:gd name="connsiteY318" fmla="*/ 1251903 h 6858000"/>
              <a:gd name="connsiteX319" fmla="*/ 5612631 w 9595474"/>
              <a:gd name="connsiteY319" fmla="*/ 3898583 h 6858000"/>
              <a:gd name="connsiteX320" fmla="*/ 5617360 w 9595474"/>
              <a:gd name="connsiteY320" fmla="*/ 3903345 h 6858000"/>
              <a:gd name="connsiteX321" fmla="*/ 5621498 w 9595474"/>
              <a:gd name="connsiteY321" fmla="*/ 3908425 h 6858000"/>
              <a:gd name="connsiteX322" fmla="*/ 5625341 w 9595474"/>
              <a:gd name="connsiteY322" fmla="*/ 3913505 h 6858000"/>
              <a:gd name="connsiteX323" fmla="*/ 5628888 w 9595474"/>
              <a:gd name="connsiteY323" fmla="*/ 3918585 h 6858000"/>
              <a:gd name="connsiteX324" fmla="*/ 5632139 w 9595474"/>
              <a:gd name="connsiteY324" fmla="*/ 3923348 h 6858000"/>
              <a:gd name="connsiteX325" fmla="*/ 5635094 w 9595474"/>
              <a:gd name="connsiteY325" fmla="*/ 3928745 h 6858000"/>
              <a:gd name="connsiteX326" fmla="*/ 5638050 w 9595474"/>
              <a:gd name="connsiteY326" fmla="*/ 3934460 h 6858000"/>
              <a:gd name="connsiteX327" fmla="*/ 5640415 w 9595474"/>
              <a:gd name="connsiteY327" fmla="*/ 3939858 h 6858000"/>
              <a:gd name="connsiteX328" fmla="*/ 5642484 w 9595474"/>
              <a:gd name="connsiteY328" fmla="*/ 3945890 h 6858000"/>
              <a:gd name="connsiteX329" fmla="*/ 5644257 w 9595474"/>
              <a:gd name="connsiteY329" fmla="*/ 3951605 h 6858000"/>
              <a:gd name="connsiteX330" fmla="*/ 5645735 w 9595474"/>
              <a:gd name="connsiteY330" fmla="*/ 3957320 h 6858000"/>
              <a:gd name="connsiteX331" fmla="*/ 5647213 w 9595474"/>
              <a:gd name="connsiteY331" fmla="*/ 3963353 h 6858000"/>
              <a:gd name="connsiteX332" fmla="*/ 5648100 w 9595474"/>
              <a:gd name="connsiteY332" fmla="*/ 3969068 h 6858000"/>
              <a:gd name="connsiteX333" fmla="*/ 5648691 w 9595474"/>
              <a:gd name="connsiteY333" fmla="*/ 3975100 h 6858000"/>
              <a:gd name="connsiteX334" fmla="*/ 5649282 w 9595474"/>
              <a:gd name="connsiteY334" fmla="*/ 3980815 h 6858000"/>
              <a:gd name="connsiteX335" fmla="*/ 5649282 w 9595474"/>
              <a:gd name="connsiteY335" fmla="*/ 3987165 h 6858000"/>
              <a:gd name="connsiteX336" fmla="*/ 5649282 w 9595474"/>
              <a:gd name="connsiteY336" fmla="*/ 3992880 h 6858000"/>
              <a:gd name="connsiteX337" fmla="*/ 5648691 w 9595474"/>
              <a:gd name="connsiteY337" fmla="*/ 3998913 h 6858000"/>
              <a:gd name="connsiteX338" fmla="*/ 5648100 w 9595474"/>
              <a:gd name="connsiteY338" fmla="*/ 4004945 h 6858000"/>
              <a:gd name="connsiteX339" fmla="*/ 5647213 w 9595474"/>
              <a:gd name="connsiteY339" fmla="*/ 4010660 h 6858000"/>
              <a:gd name="connsiteX340" fmla="*/ 5645735 w 9595474"/>
              <a:gd name="connsiteY340" fmla="*/ 4016375 h 6858000"/>
              <a:gd name="connsiteX341" fmla="*/ 5644257 w 9595474"/>
              <a:gd name="connsiteY341" fmla="*/ 4022725 h 6858000"/>
              <a:gd name="connsiteX342" fmla="*/ 5642484 w 9595474"/>
              <a:gd name="connsiteY342" fmla="*/ 4028440 h 6858000"/>
              <a:gd name="connsiteX343" fmla="*/ 5640415 w 9595474"/>
              <a:gd name="connsiteY343" fmla="*/ 4033838 h 6858000"/>
              <a:gd name="connsiteX344" fmla="*/ 5638050 w 9595474"/>
              <a:gd name="connsiteY344" fmla="*/ 4039553 h 6858000"/>
              <a:gd name="connsiteX345" fmla="*/ 5635094 w 9595474"/>
              <a:gd name="connsiteY345" fmla="*/ 4044950 h 6858000"/>
              <a:gd name="connsiteX346" fmla="*/ 5632139 w 9595474"/>
              <a:gd name="connsiteY346" fmla="*/ 4050348 h 6858000"/>
              <a:gd name="connsiteX347" fmla="*/ 5628888 w 9595474"/>
              <a:gd name="connsiteY347" fmla="*/ 4055745 h 6858000"/>
              <a:gd name="connsiteX348" fmla="*/ 5625341 w 9595474"/>
              <a:gd name="connsiteY348" fmla="*/ 4060825 h 6858000"/>
              <a:gd name="connsiteX349" fmla="*/ 5621498 w 9595474"/>
              <a:gd name="connsiteY349" fmla="*/ 4065588 h 6858000"/>
              <a:gd name="connsiteX350" fmla="*/ 5617360 w 9595474"/>
              <a:gd name="connsiteY350" fmla="*/ 4070350 h 6858000"/>
              <a:gd name="connsiteX351" fmla="*/ 5612631 w 9595474"/>
              <a:gd name="connsiteY351" fmla="*/ 4075113 h 6858000"/>
              <a:gd name="connsiteX352" fmla="*/ 5608198 w 9595474"/>
              <a:gd name="connsiteY352" fmla="*/ 4079875 h 6858000"/>
              <a:gd name="connsiteX353" fmla="*/ 5603468 w 9595474"/>
              <a:gd name="connsiteY353" fmla="*/ 4083685 h 6858000"/>
              <a:gd name="connsiteX354" fmla="*/ 5598443 w 9595474"/>
              <a:gd name="connsiteY354" fmla="*/ 4087495 h 6858000"/>
              <a:gd name="connsiteX355" fmla="*/ 5593419 w 9595474"/>
              <a:gd name="connsiteY355" fmla="*/ 4091305 h 6858000"/>
              <a:gd name="connsiteX356" fmla="*/ 5588098 w 9595474"/>
              <a:gd name="connsiteY356" fmla="*/ 4094480 h 6858000"/>
              <a:gd name="connsiteX357" fmla="*/ 5582482 w 9595474"/>
              <a:gd name="connsiteY357" fmla="*/ 4097338 h 6858000"/>
              <a:gd name="connsiteX358" fmla="*/ 5577162 w 9595474"/>
              <a:gd name="connsiteY358" fmla="*/ 4100195 h 6858000"/>
              <a:gd name="connsiteX359" fmla="*/ 5571842 w 9595474"/>
              <a:gd name="connsiteY359" fmla="*/ 4102418 h 6858000"/>
              <a:gd name="connsiteX360" fmla="*/ 5565931 w 9595474"/>
              <a:gd name="connsiteY360" fmla="*/ 4104640 h 6858000"/>
              <a:gd name="connsiteX361" fmla="*/ 5560315 w 9595474"/>
              <a:gd name="connsiteY361" fmla="*/ 4106545 h 6858000"/>
              <a:gd name="connsiteX362" fmla="*/ 5554699 w 9595474"/>
              <a:gd name="connsiteY362" fmla="*/ 4108133 h 6858000"/>
              <a:gd name="connsiteX363" fmla="*/ 5548492 w 9595474"/>
              <a:gd name="connsiteY363" fmla="*/ 4109403 h 6858000"/>
              <a:gd name="connsiteX364" fmla="*/ 5542580 w 9595474"/>
              <a:gd name="connsiteY364" fmla="*/ 4110355 h 6858000"/>
              <a:gd name="connsiteX365" fmla="*/ 5536669 w 9595474"/>
              <a:gd name="connsiteY365" fmla="*/ 4110990 h 6858000"/>
              <a:gd name="connsiteX366" fmla="*/ 5530758 w 9595474"/>
              <a:gd name="connsiteY366" fmla="*/ 4111308 h 6858000"/>
              <a:gd name="connsiteX367" fmla="*/ 5524846 w 9595474"/>
              <a:gd name="connsiteY367" fmla="*/ 4111625 h 6858000"/>
              <a:gd name="connsiteX368" fmla="*/ 5518639 w 9595474"/>
              <a:gd name="connsiteY368" fmla="*/ 4111308 h 6858000"/>
              <a:gd name="connsiteX369" fmla="*/ 5513023 w 9595474"/>
              <a:gd name="connsiteY369" fmla="*/ 4110990 h 6858000"/>
              <a:gd name="connsiteX370" fmla="*/ 5506816 w 9595474"/>
              <a:gd name="connsiteY370" fmla="*/ 4110355 h 6858000"/>
              <a:gd name="connsiteX371" fmla="*/ 5501200 w 9595474"/>
              <a:gd name="connsiteY371" fmla="*/ 4109403 h 6858000"/>
              <a:gd name="connsiteX372" fmla="*/ 5494993 w 9595474"/>
              <a:gd name="connsiteY372" fmla="*/ 4108133 h 6858000"/>
              <a:gd name="connsiteX373" fmla="*/ 5489081 w 9595474"/>
              <a:gd name="connsiteY373" fmla="*/ 4106545 h 6858000"/>
              <a:gd name="connsiteX374" fmla="*/ 5483466 w 9595474"/>
              <a:gd name="connsiteY374" fmla="*/ 4104640 h 6858000"/>
              <a:gd name="connsiteX375" fmla="*/ 5477850 w 9595474"/>
              <a:gd name="connsiteY375" fmla="*/ 4102418 h 6858000"/>
              <a:gd name="connsiteX376" fmla="*/ 5472234 w 9595474"/>
              <a:gd name="connsiteY376" fmla="*/ 4100195 h 6858000"/>
              <a:gd name="connsiteX377" fmla="*/ 5466913 w 9595474"/>
              <a:gd name="connsiteY377" fmla="*/ 4097338 h 6858000"/>
              <a:gd name="connsiteX378" fmla="*/ 5461593 w 9595474"/>
              <a:gd name="connsiteY378" fmla="*/ 4094480 h 6858000"/>
              <a:gd name="connsiteX379" fmla="*/ 5456273 w 9595474"/>
              <a:gd name="connsiteY379" fmla="*/ 4091305 h 6858000"/>
              <a:gd name="connsiteX380" fmla="*/ 5451248 w 9595474"/>
              <a:gd name="connsiteY380" fmla="*/ 4087495 h 6858000"/>
              <a:gd name="connsiteX381" fmla="*/ 5446223 w 9595474"/>
              <a:gd name="connsiteY381" fmla="*/ 4083685 h 6858000"/>
              <a:gd name="connsiteX382" fmla="*/ 5441495 w 9595474"/>
              <a:gd name="connsiteY382" fmla="*/ 4079875 h 6858000"/>
              <a:gd name="connsiteX383" fmla="*/ 5436765 w 9595474"/>
              <a:gd name="connsiteY383" fmla="*/ 4075113 h 6858000"/>
              <a:gd name="connsiteX384" fmla="*/ 5322379 w 9595474"/>
              <a:gd name="connsiteY384" fmla="*/ 3960813 h 6858000"/>
              <a:gd name="connsiteX385" fmla="*/ 5317945 w 9595474"/>
              <a:gd name="connsiteY385" fmla="*/ 3956368 h 6858000"/>
              <a:gd name="connsiteX386" fmla="*/ 5312921 w 9595474"/>
              <a:gd name="connsiteY386" fmla="*/ 3952240 h 6858000"/>
              <a:gd name="connsiteX387" fmla="*/ 5307896 w 9595474"/>
              <a:gd name="connsiteY387" fmla="*/ 3948748 h 6858000"/>
              <a:gd name="connsiteX388" fmla="*/ 5302871 w 9595474"/>
              <a:gd name="connsiteY388" fmla="*/ 3944938 h 6858000"/>
              <a:gd name="connsiteX389" fmla="*/ 5297255 w 9595474"/>
              <a:gd name="connsiteY389" fmla="*/ 3941763 h 6858000"/>
              <a:gd name="connsiteX390" fmla="*/ 5292230 w 9595474"/>
              <a:gd name="connsiteY390" fmla="*/ 3938588 h 6858000"/>
              <a:gd name="connsiteX391" fmla="*/ 5286615 w 9595474"/>
              <a:gd name="connsiteY391" fmla="*/ 3936048 h 6858000"/>
              <a:gd name="connsiteX392" fmla="*/ 5281294 w 9595474"/>
              <a:gd name="connsiteY392" fmla="*/ 3933508 h 6858000"/>
              <a:gd name="connsiteX393" fmla="*/ 5275383 w 9595474"/>
              <a:gd name="connsiteY393" fmla="*/ 3931285 h 6858000"/>
              <a:gd name="connsiteX394" fmla="*/ 5269767 w 9595474"/>
              <a:gd name="connsiteY394" fmla="*/ 3929698 h 6858000"/>
              <a:gd name="connsiteX395" fmla="*/ 5263855 w 9595474"/>
              <a:gd name="connsiteY395" fmla="*/ 3927793 h 6858000"/>
              <a:gd name="connsiteX396" fmla="*/ 5257944 w 9595474"/>
              <a:gd name="connsiteY396" fmla="*/ 3926840 h 6858000"/>
              <a:gd name="connsiteX397" fmla="*/ 5252033 w 9595474"/>
              <a:gd name="connsiteY397" fmla="*/ 3925570 h 6858000"/>
              <a:gd name="connsiteX398" fmla="*/ 5246121 w 9595474"/>
              <a:gd name="connsiteY398" fmla="*/ 3924935 h 6858000"/>
              <a:gd name="connsiteX399" fmla="*/ 5240210 w 9595474"/>
              <a:gd name="connsiteY399" fmla="*/ 3924618 h 6858000"/>
              <a:gd name="connsiteX400" fmla="*/ 5234298 w 9595474"/>
              <a:gd name="connsiteY400" fmla="*/ 3924618 h 6858000"/>
              <a:gd name="connsiteX401" fmla="*/ 5228091 w 9595474"/>
              <a:gd name="connsiteY401" fmla="*/ 3924618 h 6858000"/>
              <a:gd name="connsiteX402" fmla="*/ 5222180 w 9595474"/>
              <a:gd name="connsiteY402" fmla="*/ 3924935 h 6858000"/>
              <a:gd name="connsiteX403" fmla="*/ 5216268 w 9595474"/>
              <a:gd name="connsiteY403" fmla="*/ 3925570 h 6858000"/>
              <a:gd name="connsiteX404" fmla="*/ 5210357 w 9595474"/>
              <a:gd name="connsiteY404" fmla="*/ 3926840 h 6858000"/>
              <a:gd name="connsiteX405" fmla="*/ 5204741 w 9595474"/>
              <a:gd name="connsiteY405" fmla="*/ 3927793 h 6858000"/>
              <a:gd name="connsiteX406" fmla="*/ 5198534 w 9595474"/>
              <a:gd name="connsiteY406" fmla="*/ 3929698 h 6858000"/>
              <a:gd name="connsiteX407" fmla="*/ 5192918 w 9595474"/>
              <a:gd name="connsiteY407" fmla="*/ 3931285 h 6858000"/>
              <a:gd name="connsiteX408" fmla="*/ 5187598 w 9595474"/>
              <a:gd name="connsiteY408" fmla="*/ 3933508 h 6858000"/>
              <a:gd name="connsiteX409" fmla="*/ 5181686 w 9595474"/>
              <a:gd name="connsiteY409" fmla="*/ 3936048 h 6858000"/>
              <a:gd name="connsiteX410" fmla="*/ 5176366 w 9595474"/>
              <a:gd name="connsiteY410" fmla="*/ 3938588 h 6858000"/>
              <a:gd name="connsiteX411" fmla="*/ 5171046 w 9595474"/>
              <a:gd name="connsiteY411" fmla="*/ 3941763 h 6858000"/>
              <a:gd name="connsiteX412" fmla="*/ 5165430 w 9595474"/>
              <a:gd name="connsiteY412" fmla="*/ 3944938 h 6858000"/>
              <a:gd name="connsiteX413" fmla="*/ 5160405 w 9595474"/>
              <a:gd name="connsiteY413" fmla="*/ 3948748 h 6858000"/>
              <a:gd name="connsiteX414" fmla="*/ 5155380 w 9595474"/>
              <a:gd name="connsiteY414" fmla="*/ 3952240 h 6858000"/>
              <a:gd name="connsiteX415" fmla="*/ 5150947 w 9595474"/>
              <a:gd name="connsiteY415" fmla="*/ 3956368 h 6858000"/>
              <a:gd name="connsiteX416" fmla="*/ 5146218 w 9595474"/>
              <a:gd name="connsiteY416" fmla="*/ 3960813 h 6858000"/>
              <a:gd name="connsiteX417" fmla="*/ 5141488 w 9595474"/>
              <a:gd name="connsiteY417" fmla="*/ 3965575 h 6858000"/>
              <a:gd name="connsiteX418" fmla="*/ 5137646 w 9595474"/>
              <a:gd name="connsiteY418" fmla="*/ 3970655 h 6858000"/>
              <a:gd name="connsiteX419" fmla="*/ 5133508 w 9595474"/>
              <a:gd name="connsiteY419" fmla="*/ 3975100 h 6858000"/>
              <a:gd name="connsiteX420" fmla="*/ 5129961 w 9595474"/>
              <a:gd name="connsiteY420" fmla="*/ 3980498 h 6858000"/>
              <a:gd name="connsiteX421" fmla="*/ 5126710 w 9595474"/>
              <a:gd name="connsiteY421" fmla="*/ 3985578 h 6858000"/>
              <a:gd name="connsiteX422" fmla="*/ 5123754 w 9595474"/>
              <a:gd name="connsiteY422" fmla="*/ 3990975 h 6858000"/>
              <a:gd name="connsiteX423" fmla="*/ 5121094 w 9595474"/>
              <a:gd name="connsiteY423" fmla="*/ 3996373 h 6858000"/>
              <a:gd name="connsiteX424" fmla="*/ 5118729 w 9595474"/>
              <a:gd name="connsiteY424" fmla="*/ 4002088 h 6858000"/>
              <a:gd name="connsiteX425" fmla="*/ 5116660 w 9595474"/>
              <a:gd name="connsiteY425" fmla="*/ 4007803 h 6858000"/>
              <a:gd name="connsiteX426" fmla="*/ 5114591 w 9595474"/>
              <a:gd name="connsiteY426" fmla="*/ 4013518 h 6858000"/>
              <a:gd name="connsiteX427" fmla="*/ 5113113 w 9595474"/>
              <a:gd name="connsiteY427" fmla="*/ 4019233 h 6858000"/>
              <a:gd name="connsiteX428" fmla="*/ 5111636 w 9595474"/>
              <a:gd name="connsiteY428" fmla="*/ 4025265 h 6858000"/>
              <a:gd name="connsiteX429" fmla="*/ 5111044 w 9595474"/>
              <a:gd name="connsiteY429" fmla="*/ 4031298 h 6858000"/>
              <a:gd name="connsiteX430" fmla="*/ 5110158 w 9595474"/>
              <a:gd name="connsiteY430" fmla="*/ 4037013 h 6858000"/>
              <a:gd name="connsiteX431" fmla="*/ 5109862 w 9595474"/>
              <a:gd name="connsiteY431" fmla="*/ 4043045 h 6858000"/>
              <a:gd name="connsiteX432" fmla="*/ 5109567 w 9595474"/>
              <a:gd name="connsiteY432" fmla="*/ 4049078 h 6858000"/>
              <a:gd name="connsiteX433" fmla="*/ 5109862 w 9595474"/>
              <a:gd name="connsiteY433" fmla="*/ 4055110 h 6858000"/>
              <a:gd name="connsiteX434" fmla="*/ 5110158 w 9595474"/>
              <a:gd name="connsiteY434" fmla="*/ 4061143 h 6858000"/>
              <a:gd name="connsiteX435" fmla="*/ 5111044 w 9595474"/>
              <a:gd name="connsiteY435" fmla="*/ 4066858 h 6858000"/>
              <a:gd name="connsiteX436" fmla="*/ 5111636 w 9595474"/>
              <a:gd name="connsiteY436" fmla="*/ 4072890 h 6858000"/>
              <a:gd name="connsiteX437" fmla="*/ 5113113 w 9595474"/>
              <a:gd name="connsiteY437" fmla="*/ 4078605 h 6858000"/>
              <a:gd name="connsiteX438" fmla="*/ 5114591 w 9595474"/>
              <a:gd name="connsiteY438" fmla="*/ 4084320 h 6858000"/>
              <a:gd name="connsiteX439" fmla="*/ 5116660 w 9595474"/>
              <a:gd name="connsiteY439" fmla="*/ 4090035 h 6858000"/>
              <a:gd name="connsiteX440" fmla="*/ 5118729 w 9595474"/>
              <a:gd name="connsiteY440" fmla="*/ 4095750 h 6858000"/>
              <a:gd name="connsiteX441" fmla="*/ 5121094 w 9595474"/>
              <a:gd name="connsiteY441" fmla="*/ 4101783 h 6858000"/>
              <a:gd name="connsiteX442" fmla="*/ 5123754 w 9595474"/>
              <a:gd name="connsiteY442" fmla="*/ 4107180 h 6858000"/>
              <a:gd name="connsiteX443" fmla="*/ 5126710 w 9595474"/>
              <a:gd name="connsiteY443" fmla="*/ 4112578 h 6858000"/>
              <a:gd name="connsiteX444" fmla="*/ 5129961 w 9595474"/>
              <a:gd name="connsiteY444" fmla="*/ 4117975 h 6858000"/>
              <a:gd name="connsiteX445" fmla="*/ 5133508 w 9595474"/>
              <a:gd name="connsiteY445" fmla="*/ 4122738 h 6858000"/>
              <a:gd name="connsiteX446" fmla="*/ 5137646 w 9595474"/>
              <a:gd name="connsiteY446" fmla="*/ 4127818 h 6858000"/>
              <a:gd name="connsiteX447" fmla="*/ 5141488 w 9595474"/>
              <a:gd name="connsiteY447" fmla="*/ 4132580 h 6858000"/>
              <a:gd name="connsiteX448" fmla="*/ 5146218 w 9595474"/>
              <a:gd name="connsiteY448" fmla="*/ 4137343 h 6858000"/>
              <a:gd name="connsiteX449" fmla="*/ 5870075 w 9595474"/>
              <a:gd name="connsiteY449" fmla="*/ 4860925 h 6858000"/>
              <a:gd name="connsiteX450" fmla="*/ 5874509 w 9595474"/>
              <a:gd name="connsiteY450" fmla="*/ 4865688 h 6858000"/>
              <a:gd name="connsiteX451" fmla="*/ 5878646 w 9595474"/>
              <a:gd name="connsiteY451" fmla="*/ 4870768 h 6858000"/>
              <a:gd name="connsiteX452" fmla="*/ 5882489 w 9595474"/>
              <a:gd name="connsiteY452" fmla="*/ 4875848 h 6858000"/>
              <a:gd name="connsiteX453" fmla="*/ 5886036 w 9595474"/>
              <a:gd name="connsiteY453" fmla="*/ 4880928 h 6858000"/>
              <a:gd name="connsiteX454" fmla="*/ 5889287 w 9595474"/>
              <a:gd name="connsiteY454" fmla="*/ 4885690 h 6858000"/>
              <a:gd name="connsiteX455" fmla="*/ 5892243 w 9595474"/>
              <a:gd name="connsiteY455" fmla="*/ 4891088 h 6858000"/>
              <a:gd name="connsiteX456" fmla="*/ 5895199 w 9595474"/>
              <a:gd name="connsiteY456" fmla="*/ 4897120 h 6858000"/>
              <a:gd name="connsiteX457" fmla="*/ 5897268 w 9595474"/>
              <a:gd name="connsiteY457" fmla="*/ 4902518 h 6858000"/>
              <a:gd name="connsiteX458" fmla="*/ 5899336 w 9595474"/>
              <a:gd name="connsiteY458" fmla="*/ 4908233 h 6858000"/>
              <a:gd name="connsiteX459" fmla="*/ 5901701 w 9595474"/>
              <a:gd name="connsiteY459" fmla="*/ 4913948 h 6858000"/>
              <a:gd name="connsiteX460" fmla="*/ 5902883 w 9595474"/>
              <a:gd name="connsiteY460" fmla="*/ 4919663 h 6858000"/>
              <a:gd name="connsiteX461" fmla="*/ 5904066 w 9595474"/>
              <a:gd name="connsiteY461" fmla="*/ 4925695 h 6858000"/>
              <a:gd name="connsiteX462" fmla="*/ 5905248 w 9595474"/>
              <a:gd name="connsiteY462" fmla="*/ 4931410 h 6858000"/>
              <a:gd name="connsiteX463" fmla="*/ 5905840 w 9595474"/>
              <a:gd name="connsiteY463" fmla="*/ 4937443 h 6858000"/>
              <a:gd name="connsiteX464" fmla="*/ 5906135 w 9595474"/>
              <a:gd name="connsiteY464" fmla="*/ 4943475 h 6858000"/>
              <a:gd name="connsiteX465" fmla="*/ 5906726 w 9595474"/>
              <a:gd name="connsiteY465" fmla="*/ 4949508 h 6858000"/>
              <a:gd name="connsiteX466" fmla="*/ 5906135 w 9595474"/>
              <a:gd name="connsiteY466" fmla="*/ 4955223 h 6858000"/>
              <a:gd name="connsiteX467" fmla="*/ 5905840 w 9595474"/>
              <a:gd name="connsiteY467" fmla="*/ 4961255 h 6858000"/>
              <a:gd name="connsiteX468" fmla="*/ 5905248 w 9595474"/>
              <a:gd name="connsiteY468" fmla="*/ 4967288 h 6858000"/>
              <a:gd name="connsiteX469" fmla="*/ 5904066 w 9595474"/>
              <a:gd name="connsiteY469" fmla="*/ 4973003 h 6858000"/>
              <a:gd name="connsiteX470" fmla="*/ 5902883 w 9595474"/>
              <a:gd name="connsiteY470" fmla="*/ 4979035 h 6858000"/>
              <a:gd name="connsiteX471" fmla="*/ 5901701 w 9595474"/>
              <a:gd name="connsiteY471" fmla="*/ 4985068 h 6858000"/>
              <a:gd name="connsiteX472" fmla="*/ 5899336 w 9595474"/>
              <a:gd name="connsiteY472" fmla="*/ 4990783 h 6858000"/>
              <a:gd name="connsiteX473" fmla="*/ 5897268 w 9595474"/>
              <a:gd name="connsiteY473" fmla="*/ 4996180 h 6858000"/>
              <a:gd name="connsiteX474" fmla="*/ 5895199 w 9595474"/>
              <a:gd name="connsiteY474" fmla="*/ 5001895 h 6858000"/>
              <a:gd name="connsiteX475" fmla="*/ 5892243 w 9595474"/>
              <a:gd name="connsiteY475" fmla="*/ 5007293 h 6858000"/>
              <a:gd name="connsiteX476" fmla="*/ 5889287 w 9595474"/>
              <a:gd name="connsiteY476" fmla="*/ 5012690 h 6858000"/>
              <a:gd name="connsiteX477" fmla="*/ 5886036 w 9595474"/>
              <a:gd name="connsiteY477" fmla="*/ 5018088 h 6858000"/>
              <a:gd name="connsiteX478" fmla="*/ 5882489 w 9595474"/>
              <a:gd name="connsiteY478" fmla="*/ 5023168 h 6858000"/>
              <a:gd name="connsiteX479" fmla="*/ 5878646 w 9595474"/>
              <a:gd name="connsiteY479" fmla="*/ 5028248 h 6858000"/>
              <a:gd name="connsiteX480" fmla="*/ 5874509 w 9595474"/>
              <a:gd name="connsiteY480" fmla="*/ 5032693 h 6858000"/>
              <a:gd name="connsiteX481" fmla="*/ 5870075 w 9595474"/>
              <a:gd name="connsiteY481" fmla="*/ 5037455 h 6858000"/>
              <a:gd name="connsiteX482" fmla="*/ 5865346 w 9595474"/>
              <a:gd name="connsiteY482" fmla="*/ 5041900 h 6858000"/>
              <a:gd name="connsiteX483" fmla="*/ 5860617 w 9595474"/>
              <a:gd name="connsiteY483" fmla="*/ 5046028 h 6858000"/>
              <a:gd name="connsiteX484" fmla="*/ 5855592 w 9595474"/>
              <a:gd name="connsiteY484" fmla="*/ 5050155 h 6858000"/>
              <a:gd name="connsiteX485" fmla="*/ 5850567 w 9595474"/>
              <a:gd name="connsiteY485" fmla="*/ 5053648 h 6858000"/>
              <a:gd name="connsiteX486" fmla="*/ 5845247 w 9595474"/>
              <a:gd name="connsiteY486" fmla="*/ 5056823 h 6858000"/>
              <a:gd name="connsiteX487" fmla="*/ 5839926 w 9595474"/>
              <a:gd name="connsiteY487" fmla="*/ 5059680 h 6858000"/>
              <a:gd name="connsiteX488" fmla="*/ 5834311 w 9595474"/>
              <a:gd name="connsiteY488" fmla="*/ 5062538 h 6858000"/>
              <a:gd name="connsiteX489" fmla="*/ 5828695 w 9595474"/>
              <a:gd name="connsiteY489" fmla="*/ 5064760 h 6858000"/>
              <a:gd name="connsiteX490" fmla="*/ 5823375 w 9595474"/>
              <a:gd name="connsiteY490" fmla="*/ 5066983 h 6858000"/>
              <a:gd name="connsiteX491" fmla="*/ 5817463 w 9595474"/>
              <a:gd name="connsiteY491" fmla="*/ 5069205 h 6858000"/>
              <a:gd name="connsiteX492" fmla="*/ 5811552 w 9595474"/>
              <a:gd name="connsiteY492" fmla="*/ 5070475 h 6858000"/>
              <a:gd name="connsiteX493" fmla="*/ 5805640 w 9595474"/>
              <a:gd name="connsiteY493" fmla="*/ 5071428 h 6858000"/>
              <a:gd name="connsiteX494" fmla="*/ 5800024 w 9595474"/>
              <a:gd name="connsiteY494" fmla="*/ 5072698 h 6858000"/>
              <a:gd name="connsiteX495" fmla="*/ 5793817 w 9595474"/>
              <a:gd name="connsiteY495" fmla="*/ 5073333 h 6858000"/>
              <a:gd name="connsiteX496" fmla="*/ 5787610 w 9595474"/>
              <a:gd name="connsiteY496" fmla="*/ 5073650 h 6858000"/>
              <a:gd name="connsiteX497" fmla="*/ 5781994 w 9595474"/>
              <a:gd name="connsiteY497" fmla="*/ 5073968 h 6858000"/>
              <a:gd name="connsiteX498" fmla="*/ 5775787 w 9595474"/>
              <a:gd name="connsiteY498" fmla="*/ 5073650 h 6858000"/>
              <a:gd name="connsiteX499" fmla="*/ 5770171 w 9595474"/>
              <a:gd name="connsiteY499" fmla="*/ 5073333 h 6858000"/>
              <a:gd name="connsiteX500" fmla="*/ 5763965 w 9595474"/>
              <a:gd name="connsiteY500" fmla="*/ 5072698 h 6858000"/>
              <a:gd name="connsiteX501" fmla="*/ 5758349 w 9595474"/>
              <a:gd name="connsiteY501" fmla="*/ 5071428 h 6858000"/>
              <a:gd name="connsiteX502" fmla="*/ 5752141 w 9595474"/>
              <a:gd name="connsiteY502" fmla="*/ 5070475 h 6858000"/>
              <a:gd name="connsiteX503" fmla="*/ 5746526 w 9595474"/>
              <a:gd name="connsiteY503" fmla="*/ 5069205 h 6858000"/>
              <a:gd name="connsiteX504" fmla="*/ 5740614 w 9595474"/>
              <a:gd name="connsiteY504" fmla="*/ 5066983 h 6858000"/>
              <a:gd name="connsiteX505" fmla="*/ 5734998 w 9595474"/>
              <a:gd name="connsiteY505" fmla="*/ 5064760 h 6858000"/>
              <a:gd name="connsiteX506" fmla="*/ 5729382 w 9595474"/>
              <a:gd name="connsiteY506" fmla="*/ 5062538 h 6858000"/>
              <a:gd name="connsiteX507" fmla="*/ 5723767 w 9595474"/>
              <a:gd name="connsiteY507" fmla="*/ 5059680 h 6858000"/>
              <a:gd name="connsiteX508" fmla="*/ 5718446 w 9595474"/>
              <a:gd name="connsiteY508" fmla="*/ 5056823 h 6858000"/>
              <a:gd name="connsiteX509" fmla="*/ 5713421 w 9595474"/>
              <a:gd name="connsiteY509" fmla="*/ 5053648 h 6858000"/>
              <a:gd name="connsiteX510" fmla="*/ 5708396 w 9595474"/>
              <a:gd name="connsiteY510" fmla="*/ 5050155 h 6858000"/>
              <a:gd name="connsiteX511" fmla="*/ 5703372 w 9595474"/>
              <a:gd name="connsiteY511" fmla="*/ 5046028 h 6858000"/>
              <a:gd name="connsiteX512" fmla="*/ 5698347 w 9595474"/>
              <a:gd name="connsiteY512" fmla="*/ 5041900 h 6858000"/>
              <a:gd name="connsiteX513" fmla="*/ 5693618 w 9595474"/>
              <a:gd name="connsiteY513" fmla="*/ 5037455 h 6858000"/>
              <a:gd name="connsiteX514" fmla="*/ 5598148 w 9595474"/>
              <a:gd name="connsiteY514" fmla="*/ 4941888 h 6858000"/>
              <a:gd name="connsiteX515" fmla="*/ 5490560 w 9595474"/>
              <a:gd name="connsiteY515" fmla="*/ 4834573 h 6858000"/>
              <a:gd name="connsiteX516" fmla="*/ 5485830 w 9595474"/>
              <a:gd name="connsiteY516" fmla="*/ 4830128 h 6858000"/>
              <a:gd name="connsiteX517" fmla="*/ 5481397 w 9595474"/>
              <a:gd name="connsiteY517" fmla="*/ 4826000 h 6858000"/>
              <a:gd name="connsiteX518" fmla="*/ 5476372 w 9595474"/>
              <a:gd name="connsiteY518" fmla="*/ 4821873 h 6858000"/>
              <a:gd name="connsiteX519" fmla="*/ 5471348 w 9595474"/>
              <a:gd name="connsiteY519" fmla="*/ 4818380 h 6858000"/>
              <a:gd name="connsiteX520" fmla="*/ 5465732 w 9595474"/>
              <a:gd name="connsiteY520" fmla="*/ 4815205 h 6858000"/>
              <a:gd name="connsiteX521" fmla="*/ 5460411 w 9595474"/>
              <a:gd name="connsiteY521" fmla="*/ 4812348 h 6858000"/>
              <a:gd name="connsiteX522" fmla="*/ 5455091 w 9595474"/>
              <a:gd name="connsiteY522" fmla="*/ 4809173 h 6858000"/>
              <a:gd name="connsiteX523" fmla="*/ 5449475 w 9595474"/>
              <a:gd name="connsiteY523" fmla="*/ 4807268 h 6858000"/>
              <a:gd name="connsiteX524" fmla="*/ 5443563 w 9595474"/>
              <a:gd name="connsiteY524" fmla="*/ 4805045 h 6858000"/>
              <a:gd name="connsiteX525" fmla="*/ 5437948 w 9595474"/>
              <a:gd name="connsiteY525" fmla="*/ 4802823 h 6858000"/>
              <a:gd name="connsiteX526" fmla="*/ 5432036 w 9595474"/>
              <a:gd name="connsiteY526" fmla="*/ 4801553 h 6858000"/>
              <a:gd name="connsiteX527" fmla="*/ 5426420 w 9595474"/>
              <a:gd name="connsiteY527" fmla="*/ 4800283 h 6858000"/>
              <a:gd name="connsiteX528" fmla="*/ 5420509 w 9595474"/>
              <a:gd name="connsiteY528" fmla="*/ 4799330 h 6858000"/>
              <a:gd name="connsiteX529" fmla="*/ 5414597 w 9595474"/>
              <a:gd name="connsiteY529" fmla="*/ 4798695 h 6858000"/>
              <a:gd name="connsiteX530" fmla="*/ 5408391 w 9595474"/>
              <a:gd name="connsiteY530" fmla="*/ 4798060 h 6858000"/>
              <a:gd name="connsiteX531" fmla="*/ 5402775 w 9595474"/>
              <a:gd name="connsiteY531" fmla="*/ 4797743 h 6858000"/>
              <a:gd name="connsiteX532" fmla="*/ 5396568 w 9595474"/>
              <a:gd name="connsiteY532" fmla="*/ 4798060 h 6858000"/>
              <a:gd name="connsiteX533" fmla="*/ 5390361 w 9595474"/>
              <a:gd name="connsiteY533" fmla="*/ 4798695 h 6858000"/>
              <a:gd name="connsiteX534" fmla="*/ 5384745 w 9595474"/>
              <a:gd name="connsiteY534" fmla="*/ 4799330 h 6858000"/>
              <a:gd name="connsiteX535" fmla="*/ 5378538 w 9595474"/>
              <a:gd name="connsiteY535" fmla="*/ 4800283 h 6858000"/>
              <a:gd name="connsiteX536" fmla="*/ 5372922 w 9595474"/>
              <a:gd name="connsiteY536" fmla="*/ 4801553 h 6858000"/>
              <a:gd name="connsiteX537" fmla="*/ 5367010 w 9595474"/>
              <a:gd name="connsiteY537" fmla="*/ 4802823 h 6858000"/>
              <a:gd name="connsiteX538" fmla="*/ 5361394 w 9595474"/>
              <a:gd name="connsiteY538" fmla="*/ 4805045 h 6858000"/>
              <a:gd name="connsiteX539" fmla="*/ 5355483 w 9595474"/>
              <a:gd name="connsiteY539" fmla="*/ 4807268 h 6858000"/>
              <a:gd name="connsiteX540" fmla="*/ 5350163 w 9595474"/>
              <a:gd name="connsiteY540" fmla="*/ 4809173 h 6858000"/>
              <a:gd name="connsiteX541" fmla="*/ 5344547 w 9595474"/>
              <a:gd name="connsiteY541" fmla="*/ 4812348 h 6858000"/>
              <a:gd name="connsiteX542" fmla="*/ 5338931 w 9595474"/>
              <a:gd name="connsiteY542" fmla="*/ 4815205 h 6858000"/>
              <a:gd name="connsiteX543" fmla="*/ 5333906 w 9595474"/>
              <a:gd name="connsiteY543" fmla="*/ 4818380 h 6858000"/>
              <a:gd name="connsiteX544" fmla="*/ 5328881 w 9595474"/>
              <a:gd name="connsiteY544" fmla="*/ 4821873 h 6858000"/>
              <a:gd name="connsiteX545" fmla="*/ 5323857 w 9595474"/>
              <a:gd name="connsiteY545" fmla="*/ 4826000 h 6858000"/>
              <a:gd name="connsiteX546" fmla="*/ 5318832 w 9595474"/>
              <a:gd name="connsiteY546" fmla="*/ 4830128 h 6858000"/>
              <a:gd name="connsiteX547" fmla="*/ 5314398 w 9595474"/>
              <a:gd name="connsiteY547" fmla="*/ 4834573 h 6858000"/>
              <a:gd name="connsiteX548" fmla="*/ 5307305 w 9595474"/>
              <a:gd name="connsiteY548" fmla="*/ 4841875 h 6858000"/>
              <a:gd name="connsiteX549" fmla="*/ 5301393 w 9595474"/>
              <a:gd name="connsiteY549" fmla="*/ 4849813 h 6858000"/>
              <a:gd name="connsiteX550" fmla="*/ 5295482 w 9595474"/>
              <a:gd name="connsiteY550" fmla="*/ 4858068 h 6858000"/>
              <a:gd name="connsiteX551" fmla="*/ 5291048 w 9595474"/>
              <a:gd name="connsiteY551" fmla="*/ 4867275 h 6858000"/>
              <a:gd name="connsiteX552" fmla="*/ 5286910 w 9595474"/>
              <a:gd name="connsiteY552" fmla="*/ 4875848 h 6858000"/>
              <a:gd name="connsiteX553" fmla="*/ 5283659 w 9595474"/>
              <a:gd name="connsiteY553" fmla="*/ 4885055 h 6858000"/>
              <a:gd name="connsiteX554" fmla="*/ 5281294 w 9595474"/>
              <a:gd name="connsiteY554" fmla="*/ 4894580 h 6858000"/>
              <a:gd name="connsiteX555" fmla="*/ 5279521 w 9595474"/>
              <a:gd name="connsiteY555" fmla="*/ 4903788 h 6858000"/>
              <a:gd name="connsiteX556" fmla="*/ 5278339 w 9595474"/>
              <a:gd name="connsiteY556" fmla="*/ 4913630 h 6858000"/>
              <a:gd name="connsiteX557" fmla="*/ 5278339 w 9595474"/>
              <a:gd name="connsiteY557" fmla="*/ 4923155 h 6858000"/>
              <a:gd name="connsiteX558" fmla="*/ 5278634 w 9595474"/>
              <a:gd name="connsiteY558" fmla="*/ 4932998 h 6858000"/>
              <a:gd name="connsiteX559" fmla="*/ 5279816 w 9595474"/>
              <a:gd name="connsiteY559" fmla="*/ 4942205 h 6858000"/>
              <a:gd name="connsiteX560" fmla="*/ 5281885 w 9595474"/>
              <a:gd name="connsiteY560" fmla="*/ 4952048 h 6858000"/>
              <a:gd name="connsiteX561" fmla="*/ 5284546 w 9595474"/>
              <a:gd name="connsiteY561" fmla="*/ 4960938 h 6858000"/>
              <a:gd name="connsiteX562" fmla="*/ 5288092 w 9595474"/>
              <a:gd name="connsiteY562" fmla="*/ 4970145 h 6858000"/>
              <a:gd name="connsiteX563" fmla="*/ 5291935 w 9595474"/>
              <a:gd name="connsiteY563" fmla="*/ 4979353 h 6858000"/>
              <a:gd name="connsiteX564" fmla="*/ 5583665 w 9595474"/>
              <a:gd name="connsiteY564" fmla="*/ 5270500 h 6858000"/>
              <a:gd name="connsiteX565" fmla="*/ 5588098 w 9595474"/>
              <a:gd name="connsiteY565" fmla="*/ 5275263 h 6858000"/>
              <a:gd name="connsiteX566" fmla="*/ 5592237 w 9595474"/>
              <a:gd name="connsiteY566" fmla="*/ 5280343 h 6858000"/>
              <a:gd name="connsiteX567" fmla="*/ 5595784 w 9595474"/>
              <a:gd name="connsiteY567" fmla="*/ 5284788 h 6858000"/>
              <a:gd name="connsiteX568" fmla="*/ 5599626 w 9595474"/>
              <a:gd name="connsiteY568" fmla="*/ 5290185 h 6858000"/>
              <a:gd name="connsiteX569" fmla="*/ 5602582 w 9595474"/>
              <a:gd name="connsiteY569" fmla="*/ 5295265 h 6858000"/>
              <a:gd name="connsiteX570" fmla="*/ 5605833 w 9595474"/>
              <a:gd name="connsiteY570" fmla="*/ 5300663 h 6858000"/>
              <a:gd name="connsiteX571" fmla="*/ 5608493 w 9595474"/>
              <a:gd name="connsiteY571" fmla="*/ 5306060 h 6858000"/>
              <a:gd name="connsiteX572" fmla="*/ 5610857 w 9595474"/>
              <a:gd name="connsiteY572" fmla="*/ 5311775 h 6858000"/>
              <a:gd name="connsiteX573" fmla="*/ 5613222 w 9595474"/>
              <a:gd name="connsiteY573" fmla="*/ 5317490 h 6858000"/>
              <a:gd name="connsiteX574" fmla="*/ 5614996 w 9595474"/>
              <a:gd name="connsiteY574" fmla="*/ 5323523 h 6858000"/>
              <a:gd name="connsiteX575" fmla="*/ 5616474 w 9595474"/>
              <a:gd name="connsiteY575" fmla="*/ 5329238 h 6858000"/>
              <a:gd name="connsiteX576" fmla="*/ 5617656 w 9595474"/>
              <a:gd name="connsiteY576" fmla="*/ 5334953 h 6858000"/>
              <a:gd name="connsiteX577" fmla="*/ 5618838 w 9595474"/>
              <a:gd name="connsiteY577" fmla="*/ 5340985 h 6858000"/>
              <a:gd name="connsiteX578" fmla="*/ 5619725 w 9595474"/>
              <a:gd name="connsiteY578" fmla="*/ 5346700 h 6858000"/>
              <a:gd name="connsiteX579" fmla="*/ 5620021 w 9595474"/>
              <a:gd name="connsiteY579" fmla="*/ 5352733 h 6858000"/>
              <a:gd name="connsiteX580" fmla="*/ 5620021 w 9595474"/>
              <a:gd name="connsiteY580" fmla="*/ 5359083 h 6858000"/>
              <a:gd name="connsiteX581" fmla="*/ 5620021 w 9595474"/>
              <a:gd name="connsiteY581" fmla="*/ 5364798 h 6858000"/>
              <a:gd name="connsiteX582" fmla="*/ 5619725 w 9595474"/>
              <a:gd name="connsiteY582" fmla="*/ 5370830 h 6858000"/>
              <a:gd name="connsiteX583" fmla="*/ 5618838 w 9595474"/>
              <a:gd name="connsiteY583" fmla="*/ 5376545 h 6858000"/>
              <a:gd name="connsiteX584" fmla="*/ 5617656 w 9595474"/>
              <a:gd name="connsiteY584" fmla="*/ 5382578 h 6858000"/>
              <a:gd name="connsiteX585" fmla="*/ 5616474 w 9595474"/>
              <a:gd name="connsiteY585" fmla="*/ 5388293 h 6858000"/>
              <a:gd name="connsiteX586" fmla="*/ 5614996 w 9595474"/>
              <a:gd name="connsiteY586" fmla="*/ 5394008 h 6858000"/>
              <a:gd name="connsiteX587" fmla="*/ 5613222 w 9595474"/>
              <a:gd name="connsiteY587" fmla="*/ 5400040 h 6858000"/>
              <a:gd name="connsiteX588" fmla="*/ 5610857 w 9595474"/>
              <a:gd name="connsiteY588" fmla="*/ 5405755 h 6858000"/>
              <a:gd name="connsiteX589" fmla="*/ 5608493 w 9595474"/>
              <a:gd name="connsiteY589" fmla="*/ 5411470 h 6858000"/>
              <a:gd name="connsiteX590" fmla="*/ 5605833 w 9595474"/>
              <a:gd name="connsiteY590" fmla="*/ 5416868 h 6858000"/>
              <a:gd name="connsiteX591" fmla="*/ 5602582 w 9595474"/>
              <a:gd name="connsiteY591" fmla="*/ 5422265 h 6858000"/>
              <a:gd name="connsiteX592" fmla="*/ 5599626 w 9595474"/>
              <a:gd name="connsiteY592" fmla="*/ 5427663 h 6858000"/>
              <a:gd name="connsiteX593" fmla="*/ 5595784 w 9595474"/>
              <a:gd name="connsiteY593" fmla="*/ 5432743 h 6858000"/>
              <a:gd name="connsiteX594" fmla="*/ 5592237 w 9595474"/>
              <a:gd name="connsiteY594" fmla="*/ 5437505 h 6858000"/>
              <a:gd name="connsiteX595" fmla="*/ 5588098 w 9595474"/>
              <a:gd name="connsiteY595" fmla="*/ 5442268 h 6858000"/>
              <a:gd name="connsiteX596" fmla="*/ 5583665 w 9595474"/>
              <a:gd name="connsiteY596" fmla="*/ 5447030 h 6858000"/>
              <a:gd name="connsiteX597" fmla="*/ 5578936 w 9595474"/>
              <a:gd name="connsiteY597" fmla="*/ 5451158 h 6858000"/>
              <a:gd name="connsiteX598" fmla="*/ 5573911 w 9595474"/>
              <a:gd name="connsiteY598" fmla="*/ 5455603 h 6858000"/>
              <a:gd name="connsiteX599" fmla="*/ 5569182 w 9595474"/>
              <a:gd name="connsiteY599" fmla="*/ 5459095 h 6858000"/>
              <a:gd name="connsiteX600" fmla="*/ 5563862 w 9595474"/>
              <a:gd name="connsiteY600" fmla="*/ 5462905 h 6858000"/>
              <a:gd name="connsiteX601" fmla="*/ 5558837 w 9595474"/>
              <a:gd name="connsiteY601" fmla="*/ 5466080 h 6858000"/>
              <a:gd name="connsiteX602" fmla="*/ 5553517 w 9595474"/>
              <a:gd name="connsiteY602" fmla="*/ 5469255 h 6858000"/>
              <a:gd name="connsiteX603" fmla="*/ 5548196 w 9595474"/>
              <a:gd name="connsiteY603" fmla="*/ 5471795 h 6858000"/>
              <a:gd name="connsiteX604" fmla="*/ 5542285 w 9595474"/>
              <a:gd name="connsiteY604" fmla="*/ 5474335 h 6858000"/>
              <a:gd name="connsiteX605" fmla="*/ 5536964 w 9595474"/>
              <a:gd name="connsiteY605" fmla="*/ 5476558 h 6858000"/>
              <a:gd name="connsiteX606" fmla="*/ 5531348 w 9595474"/>
              <a:gd name="connsiteY606" fmla="*/ 5478145 h 6858000"/>
              <a:gd name="connsiteX607" fmla="*/ 5525437 w 9595474"/>
              <a:gd name="connsiteY607" fmla="*/ 5479733 h 6858000"/>
              <a:gd name="connsiteX608" fmla="*/ 5519230 w 9595474"/>
              <a:gd name="connsiteY608" fmla="*/ 5481003 h 6858000"/>
              <a:gd name="connsiteX609" fmla="*/ 5513614 w 9595474"/>
              <a:gd name="connsiteY609" fmla="*/ 5482273 h 6858000"/>
              <a:gd name="connsiteX610" fmla="*/ 5507999 w 9595474"/>
              <a:gd name="connsiteY610" fmla="*/ 5482908 h 6858000"/>
              <a:gd name="connsiteX611" fmla="*/ 5501791 w 9595474"/>
              <a:gd name="connsiteY611" fmla="*/ 5483225 h 6858000"/>
              <a:gd name="connsiteX612" fmla="*/ 5495585 w 9595474"/>
              <a:gd name="connsiteY612" fmla="*/ 5483543 h 6858000"/>
              <a:gd name="connsiteX613" fmla="*/ 6873545 w 9595474"/>
              <a:gd name="connsiteY613" fmla="*/ 6858000 h 6858000"/>
              <a:gd name="connsiteX614" fmla="*/ 9595474 w 9595474"/>
              <a:gd name="connsiteY614" fmla="*/ 6858000 h 6858000"/>
              <a:gd name="connsiteX615" fmla="*/ 9595474 w 9595474"/>
              <a:gd name="connsiteY615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2857270 w 9595474"/>
              <a:gd name="connsiteY2" fmla="*/ 0 h 6858000"/>
              <a:gd name="connsiteX3" fmla="*/ 0 w 9595474"/>
              <a:gd name="connsiteY3" fmla="*/ 0 h 6858000"/>
              <a:gd name="connsiteX4" fmla="*/ 692823 w 9595474"/>
              <a:gd name="connsiteY4" fmla="*/ 691198 h 6858000"/>
              <a:gd name="connsiteX5" fmla="*/ 691345 w 9595474"/>
              <a:gd name="connsiteY5" fmla="*/ 683895 h 6858000"/>
              <a:gd name="connsiteX6" fmla="*/ 690754 w 9595474"/>
              <a:gd name="connsiteY6" fmla="*/ 676275 h 6858000"/>
              <a:gd name="connsiteX7" fmla="*/ 690754 w 9595474"/>
              <a:gd name="connsiteY7" fmla="*/ 669290 h 6858000"/>
              <a:gd name="connsiteX8" fmla="*/ 690754 w 9595474"/>
              <a:gd name="connsiteY8" fmla="*/ 661988 h 6858000"/>
              <a:gd name="connsiteX9" fmla="*/ 691345 w 9595474"/>
              <a:gd name="connsiteY9" fmla="*/ 654368 h 6858000"/>
              <a:gd name="connsiteX10" fmla="*/ 692527 w 9595474"/>
              <a:gd name="connsiteY10" fmla="*/ 647383 h 6858000"/>
              <a:gd name="connsiteX11" fmla="*/ 694005 w 9595474"/>
              <a:gd name="connsiteY11" fmla="*/ 640080 h 6858000"/>
              <a:gd name="connsiteX12" fmla="*/ 695778 w 9595474"/>
              <a:gd name="connsiteY12" fmla="*/ 633095 h 6858000"/>
              <a:gd name="connsiteX13" fmla="*/ 698143 w 9595474"/>
              <a:gd name="connsiteY13" fmla="*/ 625793 h 6858000"/>
              <a:gd name="connsiteX14" fmla="*/ 700803 w 9595474"/>
              <a:gd name="connsiteY14" fmla="*/ 618808 h 6858000"/>
              <a:gd name="connsiteX15" fmla="*/ 704054 w 9595474"/>
              <a:gd name="connsiteY15" fmla="*/ 612140 h 6858000"/>
              <a:gd name="connsiteX16" fmla="*/ 707601 w 9595474"/>
              <a:gd name="connsiteY16" fmla="*/ 605790 h 6858000"/>
              <a:gd name="connsiteX17" fmla="*/ 712035 w 9595474"/>
              <a:gd name="connsiteY17" fmla="*/ 599123 h 6858000"/>
              <a:gd name="connsiteX18" fmla="*/ 716173 w 9595474"/>
              <a:gd name="connsiteY18" fmla="*/ 592773 h 6858000"/>
              <a:gd name="connsiteX19" fmla="*/ 721198 w 9595474"/>
              <a:gd name="connsiteY19" fmla="*/ 587058 h 6858000"/>
              <a:gd name="connsiteX20" fmla="*/ 726518 w 9595474"/>
              <a:gd name="connsiteY20" fmla="*/ 581343 h 6858000"/>
              <a:gd name="connsiteX21" fmla="*/ 731247 w 9595474"/>
              <a:gd name="connsiteY21" fmla="*/ 576898 h 6858000"/>
              <a:gd name="connsiteX22" fmla="*/ 735976 w 9595474"/>
              <a:gd name="connsiteY22" fmla="*/ 572453 h 6858000"/>
              <a:gd name="connsiteX23" fmla="*/ 741001 w 9595474"/>
              <a:gd name="connsiteY23" fmla="*/ 568960 h 6858000"/>
              <a:gd name="connsiteX24" fmla="*/ 746026 w 9595474"/>
              <a:gd name="connsiteY24" fmla="*/ 565468 h 6858000"/>
              <a:gd name="connsiteX25" fmla="*/ 751050 w 9595474"/>
              <a:gd name="connsiteY25" fmla="*/ 562293 h 6858000"/>
              <a:gd name="connsiteX26" fmla="*/ 756371 w 9595474"/>
              <a:gd name="connsiteY26" fmla="*/ 558800 h 6858000"/>
              <a:gd name="connsiteX27" fmla="*/ 761691 w 9595474"/>
              <a:gd name="connsiteY27" fmla="*/ 556578 h 6858000"/>
              <a:gd name="connsiteX28" fmla="*/ 767602 w 9595474"/>
              <a:gd name="connsiteY28" fmla="*/ 554038 h 6858000"/>
              <a:gd name="connsiteX29" fmla="*/ 772923 w 9595474"/>
              <a:gd name="connsiteY29" fmla="*/ 551815 h 6858000"/>
              <a:gd name="connsiteX30" fmla="*/ 778834 w 9595474"/>
              <a:gd name="connsiteY30" fmla="*/ 549910 h 6858000"/>
              <a:gd name="connsiteX31" fmla="*/ 784450 w 9595474"/>
              <a:gd name="connsiteY31" fmla="*/ 548640 h 6858000"/>
              <a:gd name="connsiteX32" fmla="*/ 790066 w 9595474"/>
              <a:gd name="connsiteY32" fmla="*/ 547370 h 6858000"/>
              <a:gd name="connsiteX33" fmla="*/ 795977 w 9595474"/>
              <a:gd name="connsiteY33" fmla="*/ 546418 h 6858000"/>
              <a:gd name="connsiteX34" fmla="*/ 802184 w 9595474"/>
              <a:gd name="connsiteY34" fmla="*/ 545783 h 6858000"/>
              <a:gd name="connsiteX35" fmla="*/ 807800 w 9595474"/>
              <a:gd name="connsiteY35" fmla="*/ 545465 h 6858000"/>
              <a:gd name="connsiteX36" fmla="*/ 814007 w 9595474"/>
              <a:gd name="connsiteY36" fmla="*/ 544830 h 6858000"/>
              <a:gd name="connsiteX37" fmla="*/ 819623 w 9595474"/>
              <a:gd name="connsiteY37" fmla="*/ 545465 h 6858000"/>
              <a:gd name="connsiteX38" fmla="*/ 825830 w 9595474"/>
              <a:gd name="connsiteY38" fmla="*/ 545783 h 6858000"/>
              <a:gd name="connsiteX39" fmla="*/ 831446 w 9595474"/>
              <a:gd name="connsiteY39" fmla="*/ 546418 h 6858000"/>
              <a:gd name="connsiteX40" fmla="*/ 837358 w 9595474"/>
              <a:gd name="connsiteY40" fmla="*/ 547370 h 6858000"/>
              <a:gd name="connsiteX41" fmla="*/ 842974 w 9595474"/>
              <a:gd name="connsiteY41" fmla="*/ 548640 h 6858000"/>
              <a:gd name="connsiteX42" fmla="*/ 848885 w 9595474"/>
              <a:gd name="connsiteY42" fmla="*/ 549910 h 6858000"/>
              <a:gd name="connsiteX43" fmla="*/ 854501 w 9595474"/>
              <a:gd name="connsiteY43" fmla="*/ 551815 h 6858000"/>
              <a:gd name="connsiteX44" fmla="*/ 860117 w 9595474"/>
              <a:gd name="connsiteY44" fmla="*/ 554038 h 6858000"/>
              <a:gd name="connsiteX45" fmla="*/ 865733 w 9595474"/>
              <a:gd name="connsiteY45" fmla="*/ 556578 h 6858000"/>
              <a:gd name="connsiteX46" fmla="*/ 871053 w 9595474"/>
              <a:gd name="connsiteY46" fmla="*/ 558800 h 6858000"/>
              <a:gd name="connsiteX47" fmla="*/ 876373 w 9595474"/>
              <a:gd name="connsiteY47" fmla="*/ 562293 h 6858000"/>
              <a:gd name="connsiteX48" fmla="*/ 881398 w 9595474"/>
              <a:gd name="connsiteY48" fmla="*/ 565468 h 6858000"/>
              <a:gd name="connsiteX49" fmla="*/ 886718 w 9595474"/>
              <a:gd name="connsiteY49" fmla="*/ 568960 h 6858000"/>
              <a:gd name="connsiteX50" fmla="*/ 891447 w 9595474"/>
              <a:gd name="connsiteY50" fmla="*/ 572453 h 6858000"/>
              <a:gd name="connsiteX51" fmla="*/ 896177 w 9595474"/>
              <a:gd name="connsiteY51" fmla="*/ 576898 h 6858000"/>
              <a:gd name="connsiteX52" fmla="*/ 900906 w 9595474"/>
              <a:gd name="connsiteY52" fmla="*/ 581343 h 6858000"/>
              <a:gd name="connsiteX53" fmla="*/ 1431459 w 9595474"/>
              <a:gd name="connsiteY53" fmla="*/ 1111568 h 6858000"/>
              <a:gd name="connsiteX54" fmla="*/ 2394731 w 9595474"/>
              <a:gd name="connsiteY54" fmla="*/ 2074863 h 6858000"/>
              <a:gd name="connsiteX55" fmla="*/ 2399164 w 9595474"/>
              <a:gd name="connsiteY55" fmla="*/ 2079308 h 6858000"/>
              <a:gd name="connsiteX56" fmla="*/ 2404189 w 9595474"/>
              <a:gd name="connsiteY56" fmla="*/ 2083435 h 6858000"/>
              <a:gd name="connsiteX57" fmla="*/ 2408918 w 9595474"/>
              <a:gd name="connsiteY57" fmla="*/ 2087245 h 6858000"/>
              <a:gd name="connsiteX58" fmla="*/ 2413943 w 9595474"/>
              <a:gd name="connsiteY58" fmla="*/ 2090738 h 6858000"/>
              <a:gd name="connsiteX59" fmla="*/ 2419263 w 9595474"/>
              <a:gd name="connsiteY59" fmla="*/ 2093913 h 6858000"/>
              <a:gd name="connsiteX60" fmla="*/ 2424583 w 9595474"/>
              <a:gd name="connsiteY60" fmla="*/ 2096770 h 6858000"/>
              <a:gd name="connsiteX61" fmla="*/ 2430199 w 9595474"/>
              <a:gd name="connsiteY61" fmla="*/ 2099628 h 6858000"/>
              <a:gd name="connsiteX62" fmla="*/ 2435520 w 9595474"/>
              <a:gd name="connsiteY62" fmla="*/ 2101850 h 6858000"/>
              <a:gd name="connsiteX63" fmla="*/ 2441136 w 9595474"/>
              <a:gd name="connsiteY63" fmla="*/ 2104073 h 6858000"/>
              <a:gd name="connsiteX64" fmla="*/ 2447047 w 9595474"/>
              <a:gd name="connsiteY64" fmla="*/ 2105660 h 6858000"/>
              <a:gd name="connsiteX65" fmla="*/ 2452663 w 9595474"/>
              <a:gd name="connsiteY65" fmla="*/ 2107565 h 6858000"/>
              <a:gd name="connsiteX66" fmla="*/ 2458574 w 9595474"/>
              <a:gd name="connsiteY66" fmla="*/ 2108518 h 6858000"/>
              <a:gd name="connsiteX67" fmla="*/ 2464190 w 9595474"/>
              <a:gd name="connsiteY67" fmla="*/ 2109788 h 6858000"/>
              <a:gd name="connsiteX68" fmla="*/ 2469806 w 9595474"/>
              <a:gd name="connsiteY68" fmla="*/ 2110423 h 6858000"/>
              <a:gd name="connsiteX69" fmla="*/ 2476013 w 9595474"/>
              <a:gd name="connsiteY69" fmla="*/ 2110740 h 6858000"/>
              <a:gd name="connsiteX70" fmla="*/ 2481925 w 9595474"/>
              <a:gd name="connsiteY70" fmla="*/ 2111058 h 6858000"/>
              <a:gd name="connsiteX71" fmla="*/ 2487836 w 9595474"/>
              <a:gd name="connsiteY71" fmla="*/ 2110740 h 6858000"/>
              <a:gd name="connsiteX72" fmla="*/ 2493747 w 9595474"/>
              <a:gd name="connsiteY72" fmla="*/ 2110423 h 6858000"/>
              <a:gd name="connsiteX73" fmla="*/ 2499363 w 9595474"/>
              <a:gd name="connsiteY73" fmla="*/ 2109788 h 6858000"/>
              <a:gd name="connsiteX74" fmla="*/ 2505570 w 9595474"/>
              <a:gd name="connsiteY74" fmla="*/ 2108518 h 6858000"/>
              <a:gd name="connsiteX75" fmla="*/ 2511186 w 9595474"/>
              <a:gd name="connsiteY75" fmla="*/ 2107565 h 6858000"/>
              <a:gd name="connsiteX76" fmla="*/ 2517098 w 9595474"/>
              <a:gd name="connsiteY76" fmla="*/ 2105660 h 6858000"/>
              <a:gd name="connsiteX77" fmla="*/ 2522714 w 9595474"/>
              <a:gd name="connsiteY77" fmla="*/ 2104073 h 6858000"/>
              <a:gd name="connsiteX78" fmla="*/ 2528034 w 9595474"/>
              <a:gd name="connsiteY78" fmla="*/ 2101850 h 6858000"/>
              <a:gd name="connsiteX79" fmla="*/ 2533945 w 9595474"/>
              <a:gd name="connsiteY79" fmla="*/ 2099628 h 6858000"/>
              <a:gd name="connsiteX80" fmla="*/ 2539266 w 9595474"/>
              <a:gd name="connsiteY80" fmla="*/ 2096770 h 6858000"/>
              <a:gd name="connsiteX81" fmla="*/ 2544290 w 9595474"/>
              <a:gd name="connsiteY81" fmla="*/ 2093913 h 6858000"/>
              <a:gd name="connsiteX82" fmla="*/ 2549611 w 9595474"/>
              <a:gd name="connsiteY82" fmla="*/ 2090738 h 6858000"/>
              <a:gd name="connsiteX83" fmla="*/ 2554635 w 9595474"/>
              <a:gd name="connsiteY83" fmla="*/ 2087245 h 6858000"/>
              <a:gd name="connsiteX84" fmla="*/ 2559660 w 9595474"/>
              <a:gd name="connsiteY84" fmla="*/ 2083435 h 6858000"/>
              <a:gd name="connsiteX85" fmla="*/ 2564389 w 9595474"/>
              <a:gd name="connsiteY85" fmla="*/ 2079308 h 6858000"/>
              <a:gd name="connsiteX86" fmla="*/ 2569119 w 9595474"/>
              <a:gd name="connsiteY86" fmla="*/ 2074863 h 6858000"/>
              <a:gd name="connsiteX87" fmla="*/ 2573257 w 9595474"/>
              <a:gd name="connsiteY87" fmla="*/ 2070100 h 6858000"/>
              <a:gd name="connsiteX88" fmla="*/ 2577395 w 9595474"/>
              <a:gd name="connsiteY88" fmla="*/ 2065655 h 6858000"/>
              <a:gd name="connsiteX89" fmla="*/ 2581237 w 9595474"/>
              <a:gd name="connsiteY89" fmla="*/ 2060575 h 6858000"/>
              <a:gd name="connsiteX90" fmla="*/ 2584784 w 9595474"/>
              <a:gd name="connsiteY90" fmla="*/ 2055495 h 6858000"/>
              <a:gd name="connsiteX91" fmla="*/ 2588035 w 9595474"/>
              <a:gd name="connsiteY91" fmla="*/ 2050415 h 6858000"/>
              <a:gd name="connsiteX92" fmla="*/ 2590991 w 9595474"/>
              <a:gd name="connsiteY92" fmla="*/ 2045018 h 6858000"/>
              <a:gd name="connsiteX93" fmla="*/ 2593651 w 9595474"/>
              <a:gd name="connsiteY93" fmla="*/ 2039620 h 6858000"/>
              <a:gd name="connsiteX94" fmla="*/ 2596016 w 9595474"/>
              <a:gd name="connsiteY94" fmla="*/ 2034223 h 6858000"/>
              <a:gd name="connsiteX95" fmla="*/ 2598085 w 9595474"/>
              <a:gd name="connsiteY95" fmla="*/ 2028508 h 6858000"/>
              <a:gd name="connsiteX96" fmla="*/ 2599858 w 9595474"/>
              <a:gd name="connsiteY96" fmla="*/ 2022793 h 6858000"/>
              <a:gd name="connsiteX97" fmla="*/ 2601336 w 9595474"/>
              <a:gd name="connsiteY97" fmla="*/ 2017078 h 6858000"/>
              <a:gd name="connsiteX98" fmla="*/ 2602814 w 9595474"/>
              <a:gd name="connsiteY98" fmla="*/ 2011363 h 6858000"/>
              <a:gd name="connsiteX99" fmla="*/ 2603996 w 9595474"/>
              <a:gd name="connsiteY99" fmla="*/ 2005648 h 6858000"/>
              <a:gd name="connsiteX100" fmla="*/ 2604587 w 9595474"/>
              <a:gd name="connsiteY100" fmla="*/ 1999615 h 6858000"/>
              <a:gd name="connsiteX101" fmla="*/ 2604883 w 9595474"/>
              <a:gd name="connsiteY101" fmla="*/ 1993583 h 6858000"/>
              <a:gd name="connsiteX102" fmla="*/ 2604883 w 9595474"/>
              <a:gd name="connsiteY102" fmla="*/ 1987550 h 6858000"/>
              <a:gd name="connsiteX103" fmla="*/ 2604883 w 9595474"/>
              <a:gd name="connsiteY103" fmla="*/ 1981835 h 6858000"/>
              <a:gd name="connsiteX104" fmla="*/ 2604587 w 9595474"/>
              <a:gd name="connsiteY104" fmla="*/ 1976120 h 6858000"/>
              <a:gd name="connsiteX105" fmla="*/ 2603996 w 9595474"/>
              <a:gd name="connsiteY105" fmla="*/ 1970088 h 6858000"/>
              <a:gd name="connsiteX106" fmla="*/ 2602814 w 9595474"/>
              <a:gd name="connsiteY106" fmla="*/ 1964373 h 6858000"/>
              <a:gd name="connsiteX107" fmla="*/ 2601336 w 9595474"/>
              <a:gd name="connsiteY107" fmla="*/ 1958658 h 6858000"/>
              <a:gd name="connsiteX108" fmla="*/ 2599858 w 9595474"/>
              <a:gd name="connsiteY108" fmla="*/ 1952625 h 6858000"/>
              <a:gd name="connsiteX109" fmla="*/ 2598085 w 9595474"/>
              <a:gd name="connsiteY109" fmla="*/ 1946910 h 6858000"/>
              <a:gd name="connsiteX110" fmla="*/ 2596016 w 9595474"/>
              <a:gd name="connsiteY110" fmla="*/ 1941195 h 6858000"/>
              <a:gd name="connsiteX111" fmla="*/ 2593651 w 9595474"/>
              <a:gd name="connsiteY111" fmla="*/ 1935798 h 6858000"/>
              <a:gd name="connsiteX112" fmla="*/ 2590991 w 9595474"/>
              <a:gd name="connsiteY112" fmla="*/ 1930400 h 6858000"/>
              <a:gd name="connsiteX113" fmla="*/ 2588035 w 9595474"/>
              <a:gd name="connsiteY113" fmla="*/ 1925003 h 6858000"/>
              <a:gd name="connsiteX114" fmla="*/ 2584784 w 9595474"/>
              <a:gd name="connsiteY114" fmla="*/ 1919923 h 6858000"/>
              <a:gd name="connsiteX115" fmla="*/ 2581237 w 9595474"/>
              <a:gd name="connsiteY115" fmla="*/ 1915160 h 6858000"/>
              <a:gd name="connsiteX116" fmla="*/ 2577395 w 9595474"/>
              <a:gd name="connsiteY116" fmla="*/ 1910080 h 6858000"/>
              <a:gd name="connsiteX117" fmla="*/ 2573257 w 9595474"/>
              <a:gd name="connsiteY117" fmla="*/ 1905318 h 6858000"/>
              <a:gd name="connsiteX118" fmla="*/ 2569119 w 9595474"/>
              <a:gd name="connsiteY118" fmla="*/ 1900555 h 6858000"/>
              <a:gd name="connsiteX119" fmla="*/ 1590477 w 9595474"/>
              <a:gd name="connsiteY119" fmla="*/ 922020 h 6858000"/>
              <a:gd name="connsiteX120" fmla="*/ 1272736 w 9595474"/>
              <a:gd name="connsiteY120" fmla="*/ 604203 h 6858000"/>
              <a:gd name="connsiteX121" fmla="*/ 1268303 w 9595474"/>
              <a:gd name="connsiteY121" fmla="*/ 599440 h 6858000"/>
              <a:gd name="connsiteX122" fmla="*/ 1264165 w 9595474"/>
              <a:gd name="connsiteY122" fmla="*/ 594995 h 6858000"/>
              <a:gd name="connsiteX123" fmla="*/ 1260322 w 9595474"/>
              <a:gd name="connsiteY123" fmla="*/ 589915 h 6858000"/>
              <a:gd name="connsiteX124" fmla="*/ 1256776 w 9595474"/>
              <a:gd name="connsiteY124" fmla="*/ 584835 h 6858000"/>
              <a:gd name="connsiteX125" fmla="*/ 1253524 w 9595474"/>
              <a:gd name="connsiteY125" fmla="*/ 579755 h 6858000"/>
              <a:gd name="connsiteX126" fmla="*/ 1250864 w 9595474"/>
              <a:gd name="connsiteY126" fmla="*/ 574358 h 6858000"/>
              <a:gd name="connsiteX127" fmla="*/ 1247908 w 9595474"/>
              <a:gd name="connsiteY127" fmla="*/ 568960 h 6858000"/>
              <a:gd name="connsiteX128" fmla="*/ 1245839 w 9595474"/>
              <a:gd name="connsiteY128" fmla="*/ 563563 h 6858000"/>
              <a:gd name="connsiteX129" fmla="*/ 1243475 w 9595474"/>
              <a:gd name="connsiteY129" fmla="*/ 557848 h 6858000"/>
              <a:gd name="connsiteX130" fmla="*/ 1241701 w 9595474"/>
              <a:gd name="connsiteY130" fmla="*/ 552133 h 6858000"/>
              <a:gd name="connsiteX131" fmla="*/ 1239928 w 9595474"/>
              <a:gd name="connsiteY131" fmla="*/ 546418 h 6858000"/>
              <a:gd name="connsiteX132" fmla="*/ 1238746 w 9595474"/>
              <a:gd name="connsiteY132" fmla="*/ 540703 h 6858000"/>
              <a:gd name="connsiteX133" fmla="*/ 1237859 w 9595474"/>
              <a:gd name="connsiteY133" fmla="*/ 534988 h 6858000"/>
              <a:gd name="connsiteX134" fmla="*/ 1236972 w 9595474"/>
              <a:gd name="connsiteY134" fmla="*/ 528638 h 6858000"/>
              <a:gd name="connsiteX135" fmla="*/ 1236677 w 9595474"/>
              <a:gd name="connsiteY135" fmla="*/ 522923 h 6858000"/>
              <a:gd name="connsiteX136" fmla="*/ 1236381 w 9595474"/>
              <a:gd name="connsiteY136" fmla="*/ 516890 h 6858000"/>
              <a:gd name="connsiteX137" fmla="*/ 1236677 w 9595474"/>
              <a:gd name="connsiteY137" fmla="*/ 511175 h 6858000"/>
              <a:gd name="connsiteX138" fmla="*/ 1236972 w 9595474"/>
              <a:gd name="connsiteY138" fmla="*/ 505460 h 6858000"/>
              <a:gd name="connsiteX139" fmla="*/ 1237859 w 9595474"/>
              <a:gd name="connsiteY139" fmla="*/ 499428 h 6858000"/>
              <a:gd name="connsiteX140" fmla="*/ 1238746 w 9595474"/>
              <a:gd name="connsiteY140" fmla="*/ 493713 h 6858000"/>
              <a:gd name="connsiteX141" fmla="*/ 1239928 w 9595474"/>
              <a:gd name="connsiteY141" fmla="*/ 487680 h 6858000"/>
              <a:gd name="connsiteX142" fmla="*/ 1241701 w 9595474"/>
              <a:gd name="connsiteY142" fmla="*/ 481965 h 6858000"/>
              <a:gd name="connsiteX143" fmla="*/ 1243475 w 9595474"/>
              <a:gd name="connsiteY143" fmla="*/ 476250 h 6858000"/>
              <a:gd name="connsiteX144" fmla="*/ 1245839 w 9595474"/>
              <a:gd name="connsiteY144" fmla="*/ 470535 h 6858000"/>
              <a:gd name="connsiteX145" fmla="*/ 1247908 w 9595474"/>
              <a:gd name="connsiteY145" fmla="*/ 465138 h 6858000"/>
              <a:gd name="connsiteX146" fmla="*/ 1250864 w 9595474"/>
              <a:gd name="connsiteY146" fmla="*/ 459740 h 6858000"/>
              <a:gd name="connsiteX147" fmla="*/ 1253524 w 9595474"/>
              <a:gd name="connsiteY147" fmla="*/ 454343 h 6858000"/>
              <a:gd name="connsiteX148" fmla="*/ 1256776 w 9595474"/>
              <a:gd name="connsiteY148" fmla="*/ 449263 h 6858000"/>
              <a:gd name="connsiteX149" fmla="*/ 1260322 w 9595474"/>
              <a:gd name="connsiteY149" fmla="*/ 444500 h 6858000"/>
              <a:gd name="connsiteX150" fmla="*/ 1264165 w 9595474"/>
              <a:gd name="connsiteY150" fmla="*/ 439420 h 6858000"/>
              <a:gd name="connsiteX151" fmla="*/ 1268303 w 9595474"/>
              <a:gd name="connsiteY151" fmla="*/ 434658 h 6858000"/>
              <a:gd name="connsiteX152" fmla="*/ 1272736 w 9595474"/>
              <a:gd name="connsiteY152" fmla="*/ 429895 h 6858000"/>
              <a:gd name="connsiteX153" fmla="*/ 1277466 w 9595474"/>
              <a:gd name="connsiteY153" fmla="*/ 425768 h 6858000"/>
              <a:gd name="connsiteX154" fmla="*/ 1281899 w 9595474"/>
              <a:gd name="connsiteY154" fmla="*/ 421323 h 6858000"/>
              <a:gd name="connsiteX155" fmla="*/ 1286924 w 9595474"/>
              <a:gd name="connsiteY155" fmla="*/ 417830 h 6858000"/>
              <a:gd name="connsiteX156" fmla="*/ 1291949 w 9595474"/>
              <a:gd name="connsiteY156" fmla="*/ 414338 h 6858000"/>
              <a:gd name="connsiteX157" fmla="*/ 1296973 w 9595474"/>
              <a:gd name="connsiteY157" fmla="*/ 410845 h 6858000"/>
              <a:gd name="connsiteX158" fmla="*/ 1302589 w 9595474"/>
              <a:gd name="connsiteY158" fmla="*/ 407988 h 6858000"/>
              <a:gd name="connsiteX159" fmla="*/ 1307910 w 9595474"/>
              <a:gd name="connsiteY159" fmla="*/ 405130 h 6858000"/>
              <a:gd name="connsiteX160" fmla="*/ 1313230 w 9595474"/>
              <a:gd name="connsiteY160" fmla="*/ 402908 h 6858000"/>
              <a:gd name="connsiteX161" fmla="*/ 1318846 w 9595474"/>
              <a:gd name="connsiteY161" fmla="*/ 401003 h 6858000"/>
              <a:gd name="connsiteX162" fmla="*/ 1324757 w 9595474"/>
              <a:gd name="connsiteY162" fmla="*/ 399098 h 6858000"/>
              <a:gd name="connsiteX163" fmla="*/ 1330373 w 9595474"/>
              <a:gd name="connsiteY163" fmla="*/ 397193 h 6858000"/>
              <a:gd name="connsiteX164" fmla="*/ 1336285 w 9595474"/>
              <a:gd name="connsiteY164" fmla="*/ 396240 h 6858000"/>
              <a:gd name="connsiteX165" fmla="*/ 1341901 w 9595474"/>
              <a:gd name="connsiteY165" fmla="*/ 395288 h 6858000"/>
              <a:gd name="connsiteX166" fmla="*/ 1348108 w 9595474"/>
              <a:gd name="connsiteY166" fmla="*/ 394335 h 6858000"/>
              <a:gd name="connsiteX167" fmla="*/ 1353723 w 9595474"/>
              <a:gd name="connsiteY167" fmla="*/ 394018 h 6858000"/>
              <a:gd name="connsiteX168" fmla="*/ 1359930 w 9595474"/>
              <a:gd name="connsiteY168" fmla="*/ 393700 h 6858000"/>
              <a:gd name="connsiteX169" fmla="*/ 1365546 w 9595474"/>
              <a:gd name="connsiteY169" fmla="*/ 394018 h 6858000"/>
              <a:gd name="connsiteX170" fmla="*/ 1371458 w 9595474"/>
              <a:gd name="connsiteY170" fmla="*/ 394335 h 6858000"/>
              <a:gd name="connsiteX171" fmla="*/ 1377665 w 9595474"/>
              <a:gd name="connsiteY171" fmla="*/ 395288 h 6858000"/>
              <a:gd name="connsiteX172" fmla="*/ 1383281 w 9595474"/>
              <a:gd name="connsiteY172" fmla="*/ 396240 h 6858000"/>
              <a:gd name="connsiteX173" fmla="*/ 1388897 w 9595474"/>
              <a:gd name="connsiteY173" fmla="*/ 397193 h 6858000"/>
              <a:gd name="connsiteX174" fmla="*/ 1394808 w 9595474"/>
              <a:gd name="connsiteY174" fmla="*/ 399098 h 6858000"/>
              <a:gd name="connsiteX175" fmla="*/ 1400424 w 9595474"/>
              <a:gd name="connsiteY175" fmla="*/ 401003 h 6858000"/>
              <a:gd name="connsiteX176" fmla="*/ 1406335 w 9595474"/>
              <a:gd name="connsiteY176" fmla="*/ 402908 h 6858000"/>
              <a:gd name="connsiteX177" fmla="*/ 1411656 w 9595474"/>
              <a:gd name="connsiteY177" fmla="*/ 405130 h 6858000"/>
              <a:gd name="connsiteX178" fmla="*/ 1416976 w 9595474"/>
              <a:gd name="connsiteY178" fmla="*/ 407988 h 6858000"/>
              <a:gd name="connsiteX179" fmla="*/ 1422296 w 9595474"/>
              <a:gd name="connsiteY179" fmla="*/ 410845 h 6858000"/>
              <a:gd name="connsiteX180" fmla="*/ 1427617 w 9595474"/>
              <a:gd name="connsiteY180" fmla="*/ 414338 h 6858000"/>
              <a:gd name="connsiteX181" fmla="*/ 1432641 w 9595474"/>
              <a:gd name="connsiteY181" fmla="*/ 417830 h 6858000"/>
              <a:gd name="connsiteX182" fmla="*/ 1437666 w 9595474"/>
              <a:gd name="connsiteY182" fmla="*/ 421323 h 6858000"/>
              <a:gd name="connsiteX183" fmla="*/ 1442100 w 9595474"/>
              <a:gd name="connsiteY183" fmla="*/ 425768 h 6858000"/>
              <a:gd name="connsiteX184" fmla="*/ 1446829 w 9595474"/>
              <a:gd name="connsiteY184" fmla="*/ 429895 h 6858000"/>
              <a:gd name="connsiteX185" fmla="*/ 1907036 w 9595474"/>
              <a:gd name="connsiteY185" fmla="*/ 890270 h 6858000"/>
              <a:gd name="connsiteX186" fmla="*/ 2165662 w 9595474"/>
              <a:gd name="connsiteY186" fmla="*/ 1148715 h 6858000"/>
              <a:gd name="connsiteX187" fmla="*/ 2170391 w 9595474"/>
              <a:gd name="connsiteY187" fmla="*/ 1153160 h 6858000"/>
              <a:gd name="connsiteX188" fmla="*/ 2175416 w 9595474"/>
              <a:gd name="connsiteY188" fmla="*/ 1157288 h 6858000"/>
              <a:gd name="connsiteX189" fmla="*/ 2180145 w 9595474"/>
              <a:gd name="connsiteY189" fmla="*/ 1161098 h 6858000"/>
              <a:gd name="connsiteX190" fmla="*/ 2185170 w 9595474"/>
              <a:gd name="connsiteY190" fmla="*/ 1164590 h 6858000"/>
              <a:gd name="connsiteX191" fmla="*/ 2190490 w 9595474"/>
              <a:gd name="connsiteY191" fmla="*/ 1167765 h 6858000"/>
              <a:gd name="connsiteX192" fmla="*/ 2195810 w 9595474"/>
              <a:gd name="connsiteY192" fmla="*/ 1170623 h 6858000"/>
              <a:gd name="connsiteX193" fmla="*/ 2201130 w 9595474"/>
              <a:gd name="connsiteY193" fmla="*/ 1173480 h 6858000"/>
              <a:gd name="connsiteX194" fmla="*/ 2206746 w 9595474"/>
              <a:gd name="connsiteY194" fmla="*/ 1176020 h 6858000"/>
              <a:gd name="connsiteX195" fmla="*/ 2212362 w 9595474"/>
              <a:gd name="connsiteY195" fmla="*/ 1177925 h 6858000"/>
              <a:gd name="connsiteX196" fmla="*/ 2217683 w 9595474"/>
              <a:gd name="connsiteY196" fmla="*/ 1180148 h 6858000"/>
              <a:gd name="connsiteX197" fmla="*/ 2223594 w 9595474"/>
              <a:gd name="connsiteY197" fmla="*/ 1181418 h 6858000"/>
              <a:gd name="connsiteX198" fmla="*/ 2229505 w 9595474"/>
              <a:gd name="connsiteY198" fmla="*/ 1182688 h 6858000"/>
              <a:gd name="connsiteX199" fmla="*/ 2235417 w 9595474"/>
              <a:gd name="connsiteY199" fmla="*/ 1183640 h 6858000"/>
              <a:gd name="connsiteX200" fmla="*/ 2241033 w 9595474"/>
              <a:gd name="connsiteY200" fmla="*/ 1184275 h 6858000"/>
              <a:gd name="connsiteX201" fmla="*/ 2247240 w 9595474"/>
              <a:gd name="connsiteY201" fmla="*/ 1184593 h 6858000"/>
              <a:gd name="connsiteX202" fmla="*/ 2252856 w 9595474"/>
              <a:gd name="connsiteY202" fmla="*/ 1185228 h 6858000"/>
              <a:gd name="connsiteX203" fmla="*/ 2259063 w 9595474"/>
              <a:gd name="connsiteY203" fmla="*/ 1184593 h 6858000"/>
              <a:gd name="connsiteX204" fmla="*/ 2264679 w 9595474"/>
              <a:gd name="connsiteY204" fmla="*/ 1184275 h 6858000"/>
              <a:gd name="connsiteX205" fmla="*/ 2270590 w 9595474"/>
              <a:gd name="connsiteY205" fmla="*/ 1183640 h 6858000"/>
              <a:gd name="connsiteX206" fmla="*/ 2276797 w 9595474"/>
              <a:gd name="connsiteY206" fmla="*/ 1182688 h 6858000"/>
              <a:gd name="connsiteX207" fmla="*/ 2282413 w 9595474"/>
              <a:gd name="connsiteY207" fmla="*/ 1181418 h 6858000"/>
              <a:gd name="connsiteX208" fmla="*/ 2288029 w 9595474"/>
              <a:gd name="connsiteY208" fmla="*/ 1180148 h 6858000"/>
              <a:gd name="connsiteX209" fmla="*/ 2293940 w 9595474"/>
              <a:gd name="connsiteY209" fmla="*/ 1177925 h 6858000"/>
              <a:gd name="connsiteX210" fmla="*/ 2299261 w 9595474"/>
              <a:gd name="connsiteY210" fmla="*/ 1176020 h 6858000"/>
              <a:gd name="connsiteX211" fmla="*/ 2304581 w 9595474"/>
              <a:gd name="connsiteY211" fmla="*/ 1173480 h 6858000"/>
              <a:gd name="connsiteX212" fmla="*/ 2310492 w 9595474"/>
              <a:gd name="connsiteY212" fmla="*/ 1170623 h 6858000"/>
              <a:gd name="connsiteX213" fmla="*/ 2315517 w 9595474"/>
              <a:gd name="connsiteY213" fmla="*/ 1167765 h 6858000"/>
              <a:gd name="connsiteX214" fmla="*/ 2320837 w 9595474"/>
              <a:gd name="connsiteY214" fmla="*/ 1164590 h 6858000"/>
              <a:gd name="connsiteX215" fmla="*/ 2325862 w 9595474"/>
              <a:gd name="connsiteY215" fmla="*/ 1161098 h 6858000"/>
              <a:gd name="connsiteX216" fmla="*/ 2330887 w 9595474"/>
              <a:gd name="connsiteY216" fmla="*/ 1157288 h 6858000"/>
              <a:gd name="connsiteX217" fmla="*/ 2335616 w 9595474"/>
              <a:gd name="connsiteY217" fmla="*/ 1153160 h 6858000"/>
              <a:gd name="connsiteX218" fmla="*/ 2340345 w 9595474"/>
              <a:gd name="connsiteY218" fmla="*/ 1148715 h 6858000"/>
              <a:gd name="connsiteX219" fmla="*/ 2344483 w 9595474"/>
              <a:gd name="connsiteY219" fmla="*/ 1144270 h 6858000"/>
              <a:gd name="connsiteX220" fmla="*/ 2348621 w 9595474"/>
              <a:gd name="connsiteY220" fmla="*/ 1139508 h 6858000"/>
              <a:gd name="connsiteX221" fmla="*/ 2352464 w 9595474"/>
              <a:gd name="connsiteY221" fmla="*/ 1134428 h 6858000"/>
              <a:gd name="connsiteX222" fmla="*/ 2356011 w 9595474"/>
              <a:gd name="connsiteY222" fmla="*/ 1129348 h 6858000"/>
              <a:gd name="connsiteX223" fmla="*/ 2359262 w 9595474"/>
              <a:gd name="connsiteY223" fmla="*/ 1124268 h 6858000"/>
              <a:gd name="connsiteX224" fmla="*/ 2362218 w 9595474"/>
              <a:gd name="connsiteY224" fmla="*/ 1118870 h 6858000"/>
              <a:gd name="connsiteX225" fmla="*/ 2364582 w 9595474"/>
              <a:gd name="connsiteY225" fmla="*/ 1113473 h 6858000"/>
              <a:gd name="connsiteX226" fmla="*/ 2367242 w 9595474"/>
              <a:gd name="connsiteY226" fmla="*/ 1108075 h 6858000"/>
              <a:gd name="connsiteX227" fmla="*/ 2369311 w 9595474"/>
              <a:gd name="connsiteY227" fmla="*/ 1102360 h 6858000"/>
              <a:gd name="connsiteX228" fmla="*/ 2371085 w 9595474"/>
              <a:gd name="connsiteY228" fmla="*/ 1096645 h 6858000"/>
              <a:gd name="connsiteX229" fmla="*/ 2372563 w 9595474"/>
              <a:gd name="connsiteY229" fmla="*/ 1090930 h 6858000"/>
              <a:gd name="connsiteX230" fmla="*/ 2374041 w 9595474"/>
              <a:gd name="connsiteY230" fmla="*/ 1085215 h 6858000"/>
              <a:gd name="connsiteX231" fmla="*/ 2375223 w 9595474"/>
              <a:gd name="connsiteY231" fmla="*/ 1079500 h 6858000"/>
              <a:gd name="connsiteX232" fmla="*/ 2375814 w 9595474"/>
              <a:gd name="connsiteY232" fmla="*/ 1073785 h 6858000"/>
              <a:gd name="connsiteX233" fmla="*/ 2376110 w 9595474"/>
              <a:gd name="connsiteY233" fmla="*/ 1067753 h 6858000"/>
              <a:gd name="connsiteX234" fmla="*/ 2376110 w 9595474"/>
              <a:gd name="connsiteY234" fmla="*/ 1061720 h 6858000"/>
              <a:gd name="connsiteX235" fmla="*/ 2376110 w 9595474"/>
              <a:gd name="connsiteY235" fmla="*/ 1055688 h 6858000"/>
              <a:gd name="connsiteX236" fmla="*/ 2375814 w 9595474"/>
              <a:gd name="connsiteY236" fmla="*/ 1049973 h 6858000"/>
              <a:gd name="connsiteX237" fmla="*/ 2375223 w 9595474"/>
              <a:gd name="connsiteY237" fmla="*/ 1043940 h 6858000"/>
              <a:gd name="connsiteX238" fmla="*/ 2374041 w 9595474"/>
              <a:gd name="connsiteY238" fmla="*/ 1038225 h 6858000"/>
              <a:gd name="connsiteX239" fmla="*/ 2372563 w 9595474"/>
              <a:gd name="connsiteY239" fmla="*/ 1032510 h 6858000"/>
              <a:gd name="connsiteX240" fmla="*/ 2371085 w 9595474"/>
              <a:gd name="connsiteY240" fmla="*/ 1026795 h 6858000"/>
              <a:gd name="connsiteX241" fmla="*/ 2369311 w 9595474"/>
              <a:gd name="connsiteY241" fmla="*/ 1021080 h 6858000"/>
              <a:gd name="connsiteX242" fmla="*/ 2367242 w 9595474"/>
              <a:gd name="connsiteY242" fmla="*/ 1015683 h 6858000"/>
              <a:gd name="connsiteX243" fmla="*/ 2364582 w 9595474"/>
              <a:gd name="connsiteY243" fmla="*/ 1009650 h 6858000"/>
              <a:gd name="connsiteX244" fmla="*/ 2362218 w 9595474"/>
              <a:gd name="connsiteY244" fmla="*/ 1004253 h 6858000"/>
              <a:gd name="connsiteX245" fmla="*/ 2359262 w 9595474"/>
              <a:gd name="connsiteY245" fmla="*/ 998855 h 6858000"/>
              <a:gd name="connsiteX246" fmla="*/ 2356011 w 9595474"/>
              <a:gd name="connsiteY246" fmla="*/ 994093 h 6858000"/>
              <a:gd name="connsiteX247" fmla="*/ 2352464 w 9595474"/>
              <a:gd name="connsiteY247" fmla="*/ 989013 h 6858000"/>
              <a:gd name="connsiteX248" fmla="*/ 2348621 w 9595474"/>
              <a:gd name="connsiteY248" fmla="*/ 983933 h 6858000"/>
              <a:gd name="connsiteX249" fmla="*/ 2344483 w 9595474"/>
              <a:gd name="connsiteY249" fmla="*/ 979170 h 6858000"/>
              <a:gd name="connsiteX250" fmla="*/ 2340345 w 9595474"/>
              <a:gd name="connsiteY250" fmla="*/ 974725 h 6858000"/>
              <a:gd name="connsiteX251" fmla="*/ 2240737 w 9595474"/>
              <a:gd name="connsiteY251" fmla="*/ 875030 h 6858000"/>
              <a:gd name="connsiteX252" fmla="*/ 1991865 w 9595474"/>
              <a:gd name="connsiteY252" fmla="*/ 626428 h 6858000"/>
              <a:gd name="connsiteX253" fmla="*/ 1987431 w 9595474"/>
              <a:gd name="connsiteY253" fmla="*/ 621665 h 6858000"/>
              <a:gd name="connsiteX254" fmla="*/ 1983589 w 9595474"/>
              <a:gd name="connsiteY254" fmla="*/ 616903 h 6858000"/>
              <a:gd name="connsiteX255" fmla="*/ 1979451 w 9595474"/>
              <a:gd name="connsiteY255" fmla="*/ 612140 h 6858000"/>
              <a:gd name="connsiteX256" fmla="*/ 1975904 w 9595474"/>
              <a:gd name="connsiteY256" fmla="*/ 607060 h 6858000"/>
              <a:gd name="connsiteX257" fmla="*/ 1972653 w 9595474"/>
              <a:gd name="connsiteY257" fmla="*/ 601663 h 6858000"/>
              <a:gd name="connsiteX258" fmla="*/ 1969993 w 9595474"/>
              <a:gd name="connsiteY258" fmla="*/ 596265 h 6858000"/>
              <a:gd name="connsiteX259" fmla="*/ 1967037 w 9595474"/>
              <a:gd name="connsiteY259" fmla="*/ 590868 h 6858000"/>
              <a:gd name="connsiteX260" fmla="*/ 1964968 w 9595474"/>
              <a:gd name="connsiteY260" fmla="*/ 585470 h 6858000"/>
              <a:gd name="connsiteX261" fmla="*/ 1962603 w 9595474"/>
              <a:gd name="connsiteY261" fmla="*/ 579755 h 6858000"/>
              <a:gd name="connsiteX262" fmla="*/ 1960830 w 9595474"/>
              <a:gd name="connsiteY262" fmla="*/ 574358 h 6858000"/>
              <a:gd name="connsiteX263" fmla="*/ 1959056 w 9595474"/>
              <a:gd name="connsiteY263" fmla="*/ 568643 h 6858000"/>
              <a:gd name="connsiteX264" fmla="*/ 1958170 w 9595474"/>
              <a:gd name="connsiteY264" fmla="*/ 562610 h 6858000"/>
              <a:gd name="connsiteX265" fmla="*/ 1956987 w 9595474"/>
              <a:gd name="connsiteY265" fmla="*/ 556895 h 6858000"/>
              <a:gd name="connsiteX266" fmla="*/ 1956396 w 9595474"/>
              <a:gd name="connsiteY266" fmla="*/ 551180 h 6858000"/>
              <a:gd name="connsiteX267" fmla="*/ 1955805 w 9595474"/>
              <a:gd name="connsiteY267" fmla="*/ 544830 h 6858000"/>
              <a:gd name="connsiteX268" fmla="*/ 1955805 w 9595474"/>
              <a:gd name="connsiteY268" fmla="*/ 539115 h 6858000"/>
              <a:gd name="connsiteX269" fmla="*/ 1955805 w 9595474"/>
              <a:gd name="connsiteY269" fmla="*/ 533083 h 6858000"/>
              <a:gd name="connsiteX270" fmla="*/ 1956396 w 9595474"/>
              <a:gd name="connsiteY270" fmla="*/ 527368 h 6858000"/>
              <a:gd name="connsiteX271" fmla="*/ 1956987 w 9595474"/>
              <a:gd name="connsiteY271" fmla="*/ 521653 h 6858000"/>
              <a:gd name="connsiteX272" fmla="*/ 1958170 w 9595474"/>
              <a:gd name="connsiteY272" fmla="*/ 515620 h 6858000"/>
              <a:gd name="connsiteX273" fmla="*/ 1959056 w 9595474"/>
              <a:gd name="connsiteY273" fmla="*/ 509588 h 6858000"/>
              <a:gd name="connsiteX274" fmla="*/ 1960830 w 9595474"/>
              <a:gd name="connsiteY274" fmla="*/ 503873 h 6858000"/>
              <a:gd name="connsiteX275" fmla="*/ 1962603 w 9595474"/>
              <a:gd name="connsiteY275" fmla="*/ 498158 h 6858000"/>
              <a:gd name="connsiteX276" fmla="*/ 1964968 w 9595474"/>
              <a:gd name="connsiteY276" fmla="*/ 492760 h 6858000"/>
              <a:gd name="connsiteX277" fmla="*/ 1967037 w 9595474"/>
              <a:gd name="connsiteY277" fmla="*/ 487363 h 6858000"/>
              <a:gd name="connsiteX278" fmla="*/ 1969993 w 9595474"/>
              <a:gd name="connsiteY278" fmla="*/ 481648 h 6858000"/>
              <a:gd name="connsiteX279" fmla="*/ 1972653 w 9595474"/>
              <a:gd name="connsiteY279" fmla="*/ 476568 h 6858000"/>
              <a:gd name="connsiteX280" fmla="*/ 1975904 w 9595474"/>
              <a:gd name="connsiteY280" fmla="*/ 471170 h 6858000"/>
              <a:gd name="connsiteX281" fmla="*/ 1979451 w 9595474"/>
              <a:gd name="connsiteY281" fmla="*/ 466408 h 6858000"/>
              <a:gd name="connsiteX282" fmla="*/ 1983589 w 9595474"/>
              <a:gd name="connsiteY282" fmla="*/ 461328 h 6858000"/>
              <a:gd name="connsiteX283" fmla="*/ 1987431 w 9595474"/>
              <a:gd name="connsiteY283" fmla="*/ 456565 h 6858000"/>
              <a:gd name="connsiteX284" fmla="*/ 1991865 w 9595474"/>
              <a:gd name="connsiteY284" fmla="*/ 451803 h 6858000"/>
              <a:gd name="connsiteX285" fmla="*/ 1996594 w 9595474"/>
              <a:gd name="connsiteY285" fmla="*/ 447675 h 6858000"/>
              <a:gd name="connsiteX286" fmla="*/ 2001028 w 9595474"/>
              <a:gd name="connsiteY286" fmla="*/ 443548 h 6858000"/>
              <a:gd name="connsiteX287" fmla="*/ 2006052 w 9595474"/>
              <a:gd name="connsiteY287" fmla="*/ 439738 h 6858000"/>
              <a:gd name="connsiteX288" fmla="*/ 2011077 w 9595474"/>
              <a:gd name="connsiteY288" fmla="*/ 436245 h 6858000"/>
              <a:gd name="connsiteX289" fmla="*/ 2016102 w 9595474"/>
              <a:gd name="connsiteY289" fmla="*/ 432753 h 6858000"/>
              <a:gd name="connsiteX290" fmla="*/ 2021718 w 9595474"/>
              <a:gd name="connsiteY290" fmla="*/ 429895 h 6858000"/>
              <a:gd name="connsiteX291" fmla="*/ 2027038 w 9595474"/>
              <a:gd name="connsiteY291" fmla="*/ 427355 h 6858000"/>
              <a:gd name="connsiteX292" fmla="*/ 2032654 w 9595474"/>
              <a:gd name="connsiteY292" fmla="*/ 424815 h 6858000"/>
              <a:gd name="connsiteX293" fmla="*/ 2038270 w 9595474"/>
              <a:gd name="connsiteY293" fmla="*/ 422910 h 6858000"/>
              <a:gd name="connsiteX294" fmla="*/ 2043886 w 9595474"/>
              <a:gd name="connsiteY294" fmla="*/ 421005 h 6858000"/>
              <a:gd name="connsiteX295" fmla="*/ 2049502 w 9595474"/>
              <a:gd name="connsiteY295" fmla="*/ 419735 h 6858000"/>
              <a:gd name="connsiteX296" fmla="*/ 2055413 w 9595474"/>
              <a:gd name="connsiteY296" fmla="*/ 418148 h 6858000"/>
              <a:gd name="connsiteX297" fmla="*/ 2061029 w 9595474"/>
              <a:gd name="connsiteY297" fmla="*/ 417195 h 6858000"/>
              <a:gd name="connsiteX298" fmla="*/ 2067236 w 9595474"/>
              <a:gd name="connsiteY298" fmla="*/ 416243 h 6858000"/>
              <a:gd name="connsiteX299" fmla="*/ 2072852 w 9595474"/>
              <a:gd name="connsiteY299" fmla="*/ 415925 h 6858000"/>
              <a:gd name="connsiteX300" fmla="*/ 2079059 w 9595474"/>
              <a:gd name="connsiteY300" fmla="*/ 415925 h 6858000"/>
              <a:gd name="connsiteX301" fmla="*/ 2084970 w 9595474"/>
              <a:gd name="connsiteY301" fmla="*/ 415925 h 6858000"/>
              <a:gd name="connsiteX302" fmla="*/ 2090882 w 9595474"/>
              <a:gd name="connsiteY302" fmla="*/ 416243 h 6858000"/>
              <a:gd name="connsiteX303" fmla="*/ 2096793 w 9595474"/>
              <a:gd name="connsiteY303" fmla="*/ 417195 h 6858000"/>
              <a:gd name="connsiteX304" fmla="*/ 2102409 w 9595474"/>
              <a:gd name="connsiteY304" fmla="*/ 418148 h 6858000"/>
              <a:gd name="connsiteX305" fmla="*/ 2108321 w 9595474"/>
              <a:gd name="connsiteY305" fmla="*/ 419735 h 6858000"/>
              <a:gd name="connsiteX306" fmla="*/ 2113936 w 9595474"/>
              <a:gd name="connsiteY306" fmla="*/ 421005 h 6858000"/>
              <a:gd name="connsiteX307" fmla="*/ 2119552 w 9595474"/>
              <a:gd name="connsiteY307" fmla="*/ 422910 h 6858000"/>
              <a:gd name="connsiteX308" fmla="*/ 2125464 w 9595474"/>
              <a:gd name="connsiteY308" fmla="*/ 424815 h 6858000"/>
              <a:gd name="connsiteX309" fmla="*/ 2130784 w 9595474"/>
              <a:gd name="connsiteY309" fmla="*/ 427355 h 6858000"/>
              <a:gd name="connsiteX310" fmla="*/ 2136104 w 9595474"/>
              <a:gd name="connsiteY310" fmla="*/ 429895 h 6858000"/>
              <a:gd name="connsiteX311" fmla="*/ 2141720 w 9595474"/>
              <a:gd name="connsiteY311" fmla="*/ 432753 h 6858000"/>
              <a:gd name="connsiteX312" fmla="*/ 2146745 w 9595474"/>
              <a:gd name="connsiteY312" fmla="*/ 436245 h 6858000"/>
              <a:gd name="connsiteX313" fmla="*/ 2152065 w 9595474"/>
              <a:gd name="connsiteY313" fmla="*/ 439738 h 6858000"/>
              <a:gd name="connsiteX314" fmla="*/ 2156795 w 9595474"/>
              <a:gd name="connsiteY314" fmla="*/ 443548 h 6858000"/>
              <a:gd name="connsiteX315" fmla="*/ 2161819 w 9595474"/>
              <a:gd name="connsiteY315" fmla="*/ 447675 h 6858000"/>
              <a:gd name="connsiteX316" fmla="*/ 2165957 w 9595474"/>
              <a:gd name="connsiteY316" fmla="*/ 451803 h 6858000"/>
              <a:gd name="connsiteX317" fmla="*/ 2966073 w 9595474"/>
              <a:gd name="connsiteY317" fmla="*/ 1251903 h 6858000"/>
              <a:gd name="connsiteX318" fmla="*/ 5612631 w 9595474"/>
              <a:gd name="connsiteY318" fmla="*/ 3898583 h 6858000"/>
              <a:gd name="connsiteX319" fmla="*/ 5617360 w 9595474"/>
              <a:gd name="connsiteY319" fmla="*/ 3903345 h 6858000"/>
              <a:gd name="connsiteX320" fmla="*/ 5621498 w 9595474"/>
              <a:gd name="connsiteY320" fmla="*/ 3908425 h 6858000"/>
              <a:gd name="connsiteX321" fmla="*/ 5625341 w 9595474"/>
              <a:gd name="connsiteY321" fmla="*/ 3913505 h 6858000"/>
              <a:gd name="connsiteX322" fmla="*/ 5628888 w 9595474"/>
              <a:gd name="connsiteY322" fmla="*/ 3918585 h 6858000"/>
              <a:gd name="connsiteX323" fmla="*/ 5632139 w 9595474"/>
              <a:gd name="connsiteY323" fmla="*/ 3923348 h 6858000"/>
              <a:gd name="connsiteX324" fmla="*/ 5635094 w 9595474"/>
              <a:gd name="connsiteY324" fmla="*/ 3928745 h 6858000"/>
              <a:gd name="connsiteX325" fmla="*/ 5638050 w 9595474"/>
              <a:gd name="connsiteY325" fmla="*/ 3934460 h 6858000"/>
              <a:gd name="connsiteX326" fmla="*/ 5640415 w 9595474"/>
              <a:gd name="connsiteY326" fmla="*/ 3939858 h 6858000"/>
              <a:gd name="connsiteX327" fmla="*/ 5642484 w 9595474"/>
              <a:gd name="connsiteY327" fmla="*/ 3945890 h 6858000"/>
              <a:gd name="connsiteX328" fmla="*/ 5644257 w 9595474"/>
              <a:gd name="connsiteY328" fmla="*/ 3951605 h 6858000"/>
              <a:gd name="connsiteX329" fmla="*/ 5645735 w 9595474"/>
              <a:gd name="connsiteY329" fmla="*/ 3957320 h 6858000"/>
              <a:gd name="connsiteX330" fmla="*/ 5647213 w 9595474"/>
              <a:gd name="connsiteY330" fmla="*/ 3963353 h 6858000"/>
              <a:gd name="connsiteX331" fmla="*/ 5648100 w 9595474"/>
              <a:gd name="connsiteY331" fmla="*/ 3969068 h 6858000"/>
              <a:gd name="connsiteX332" fmla="*/ 5648691 w 9595474"/>
              <a:gd name="connsiteY332" fmla="*/ 3975100 h 6858000"/>
              <a:gd name="connsiteX333" fmla="*/ 5649282 w 9595474"/>
              <a:gd name="connsiteY333" fmla="*/ 3980815 h 6858000"/>
              <a:gd name="connsiteX334" fmla="*/ 5649282 w 9595474"/>
              <a:gd name="connsiteY334" fmla="*/ 3987165 h 6858000"/>
              <a:gd name="connsiteX335" fmla="*/ 5649282 w 9595474"/>
              <a:gd name="connsiteY335" fmla="*/ 3992880 h 6858000"/>
              <a:gd name="connsiteX336" fmla="*/ 5648691 w 9595474"/>
              <a:gd name="connsiteY336" fmla="*/ 3998913 h 6858000"/>
              <a:gd name="connsiteX337" fmla="*/ 5648100 w 9595474"/>
              <a:gd name="connsiteY337" fmla="*/ 4004945 h 6858000"/>
              <a:gd name="connsiteX338" fmla="*/ 5647213 w 9595474"/>
              <a:gd name="connsiteY338" fmla="*/ 4010660 h 6858000"/>
              <a:gd name="connsiteX339" fmla="*/ 5645735 w 9595474"/>
              <a:gd name="connsiteY339" fmla="*/ 4016375 h 6858000"/>
              <a:gd name="connsiteX340" fmla="*/ 5644257 w 9595474"/>
              <a:gd name="connsiteY340" fmla="*/ 4022725 h 6858000"/>
              <a:gd name="connsiteX341" fmla="*/ 5642484 w 9595474"/>
              <a:gd name="connsiteY341" fmla="*/ 4028440 h 6858000"/>
              <a:gd name="connsiteX342" fmla="*/ 5640415 w 9595474"/>
              <a:gd name="connsiteY342" fmla="*/ 4033838 h 6858000"/>
              <a:gd name="connsiteX343" fmla="*/ 5638050 w 9595474"/>
              <a:gd name="connsiteY343" fmla="*/ 4039553 h 6858000"/>
              <a:gd name="connsiteX344" fmla="*/ 5635094 w 9595474"/>
              <a:gd name="connsiteY344" fmla="*/ 4044950 h 6858000"/>
              <a:gd name="connsiteX345" fmla="*/ 5632139 w 9595474"/>
              <a:gd name="connsiteY345" fmla="*/ 4050348 h 6858000"/>
              <a:gd name="connsiteX346" fmla="*/ 5628888 w 9595474"/>
              <a:gd name="connsiteY346" fmla="*/ 4055745 h 6858000"/>
              <a:gd name="connsiteX347" fmla="*/ 5625341 w 9595474"/>
              <a:gd name="connsiteY347" fmla="*/ 4060825 h 6858000"/>
              <a:gd name="connsiteX348" fmla="*/ 5621498 w 9595474"/>
              <a:gd name="connsiteY348" fmla="*/ 4065588 h 6858000"/>
              <a:gd name="connsiteX349" fmla="*/ 5617360 w 9595474"/>
              <a:gd name="connsiteY349" fmla="*/ 4070350 h 6858000"/>
              <a:gd name="connsiteX350" fmla="*/ 5612631 w 9595474"/>
              <a:gd name="connsiteY350" fmla="*/ 4075113 h 6858000"/>
              <a:gd name="connsiteX351" fmla="*/ 5608198 w 9595474"/>
              <a:gd name="connsiteY351" fmla="*/ 4079875 h 6858000"/>
              <a:gd name="connsiteX352" fmla="*/ 5603468 w 9595474"/>
              <a:gd name="connsiteY352" fmla="*/ 4083685 h 6858000"/>
              <a:gd name="connsiteX353" fmla="*/ 5598443 w 9595474"/>
              <a:gd name="connsiteY353" fmla="*/ 4087495 h 6858000"/>
              <a:gd name="connsiteX354" fmla="*/ 5593419 w 9595474"/>
              <a:gd name="connsiteY354" fmla="*/ 4091305 h 6858000"/>
              <a:gd name="connsiteX355" fmla="*/ 5588098 w 9595474"/>
              <a:gd name="connsiteY355" fmla="*/ 4094480 h 6858000"/>
              <a:gd name="connsiteX356" fmla="*/ 5582482 w 9595474"/>
              <a:gd name="connsiteY356" fmla="*/ 4097338 h 6858000"/>
              <a:gd name="connsiteX357" fmla="*/ 5577162 w 9595474"/>
              <a:gd name="connsiteY357" fmla="*/ 4100195 h 6858000"/>
              <a:gd name="connsiteX358" fmla="*/ 5571842 w 9595474"/>
              <a:gd name="connsiteY358" fmla="*/ 4102418 h 6858000"/>
              <a:gd name="connsiteX359" fmla="*/ 5565931 w 9595474"/>
              <a:gd name="connsiteY359" fmla="*/ 4104640 h 6858000"/>
              <a:gd name="connsiteX360" fmla="*/ 5560315 w 9595474"/>
              <a:gd name="connsiteY360" fmla="*/ 4106545 h 6858000"/>
              <a:gd name="connsiteX361" fmla="*/ 5554699 w 9595474"/>
              <a:gd name="connsiteY361" fmla="*/ 4108133 h 6858000"/>
              <a:gd name="connsiteX362" fmla="*/ 5548492 w 9595474"/>
              <a:gd name="connsiteY362" fmla="*/ 4109403 h 6858000"/>
              <a:gd name="connsiteX363" fmla="*/ 5542580 w 9595474"/>
              <a:gd name="connsiteY363" fmla="*/ 4110355 h 6858000"/>
              <a:gd name="connsiteX364" fmla="*/ 5536669 w 9595474"/>
              <a:gd name="connsiteY364" fmla="*/ 4110990 h 6858000"/>
              <a:gd name="connsiteX365" fmla="*/ 5530758 w 9595474"/>
              <a:gd name="connsiteY365" fmla="*/ 4111308 h 6858000"/>
              <a:gd name="connsiteX366" fmla="*/ 5524846 w 9595474"/>
              <a:gd name="connsiteY366" fmla="*/ 4111625 h 6858000"/>
              <a:gd name="connsiteX367" fmla="*/ 5518639 w 9595474"/>
              <a:gd name="connsiteY367" fmla="*/ 4111308 h 6858000"/>
              <a:gd name="connsiteX368" fmla="*/ 5513023 w 9595474"/>
              <a:gd name="connsiteY368" fmla="*/ 4110990 h 6858000"/>
              <a:gd name="connsiteX369" fmla="*/ 5506816 w 9595474"/>
              <a:gd name="connsiteY369" fmla="*/ 4110355 h 6858000"/>
              <a:gd name="connsiteX370" fmla="*/ 5501200 w 9595474"/>
              <a:gd name="connsiteY370" fmla="*/ 4109403 h 6858000"/>
              <a:gd name="connsiteX371" fmla="*/ 5494993 w 9595474"/>
              <a:gd name="connsiteY371" fmla="*/ 4108133 h 6858000"/>
              <a:gd name="connsiteX372" fmla="*/ 5489081 w 9595474"/>
              <a:gd name="connsiteY372" fmla="*/ 4106545 h 6858000"/>
              <a:gd name="connsiteX373" fmla="*/ 5483466 w 9595474"/>
              <a:gd name="connsiteY373" fmla="*/ 4104640 h 6858000"/>
              <a:gd name="connsiteX374" fmla="*/ 5477850 w 9595474"/>
              <a:gd name="connsiteY374" fmla="*/ 4102418 h 6858000"/>
              <a:gd name="connsiteX375" fmla="*/ 5472234 w 9595474"/>
              <a:gd name="connsiteY375" fmla="*/ 4100195 h 6858000"/>
              <a:gd name="connsiteX376" fmla="*/ 5466913 w 9595474"/>
              <a:gd name="connsiteY376" fmla="*/ 4097338 h 6858000"/>
              <a:gd name="connsiteX377" fmla="*/ 5461593 w 9595474"/>
              <a:gd name="connsiteY377" fmla="*/ 4094480 h 6858000"/>
              <a:gd name="connsiteX378" fmla="*/ 5456273 w 9595474"/>
              <a:gd name="connsiteY378" fmla="*/ 4091305 h 6858000"/>
              <a:gd name="connsiteX379" fmla="*/ 5451248 w 9595474"/>
              <a:gd name="connsiteY379" fmla="*/ 4087495 h 6858000"/>
              <a:gd name="connsiteX380" fmla="*/ 5446223 w 9595474"/>
              <a:gd name="connsiteY380" fmla="*/ 4083685 h 6858000"/>
              <a:gd name="connsiteX381" fmla="*/ 5441495 w 9595474"/>
              <a:gd name="connsiteY381" fmla="*/ 4079875 h 6858000"/>
              <a:gd name="connsiteX382" fmla="*/ 5436765 w 9595474"/>
              <a:gd name="connsiteY382" fmla="*/ 4075113 h 6858000"/>
              <a:gd name="connsiteX383" fmla="*/ 5322379 w 9595474"/>
              <a:gd name="connsiteY383" fmla="*/ 3960813 h 6858000"/>
              <a:gd name="connsiteX384" fmla="*/ 5317945 w 9595474"/>
              <a:gd name="connsiteY384" fmla="*/ 3956368 h 6858000"/>
              <a:gd name="connsiteX385" fmla="*/ 5312921 w 9595474"/>
              <a:gd name="connsiteY385" fmla="*/ 3952240 h 6858000"/>
              <a:gd name="connsiteX386" fmla="*/ 5307896 w 9595474"/>
              <a:gd name="connsiteY386" fmla="*/ 3948748 h 6858000"/>
              <a:gd name="connsiteX387" fmla="*/ 5302871 w 9595474"/>
              <a:gd name="connsiteY387" fmla="*/ 3944938 h 6858000"/>
              <a:gd name="connsiteX388" fmla="*/ 5297255 w 9595474"/>
              <a:gd name="connsiteY388" fmla="*/ 3941763 h 6858000"/>
              <a:gd name="connsiteX389" fmla="*/ 5292230 w 9595474"/>
              <a:gd name="connsiteY389" fmla="*/ 3938588 h 6858000"/>
              <a:gd name="connsiteX390" fmla="*/ 5286615 w 9595474"/>
              <a:gd name="connsiteY390" fmla="*/ 3936048 h 6858000"/>
              <a:gd name="connsiteX391" fmla="*/ 5281294 w 9595474"/>
              <a:gd name="connsiteY391" fmla="*/ 3933508 h 6858000"/>
              <a:gd name="connsiteX392" fmla="*/ 5275383 w 9595474"/>
              <a:gd name="connsiteY392" fmla="*/ 3931285 h 6858000"/>
              <a:gd name="connsiteX393" fmla="*/ 5269767 w 9595474"/>
              <a:gd name="connsiteY393" fmla="*/ 3929698 h 6858000"/>
              <a:gd name="connsiteX394" fmla="*/ 5263855 w 9595474"/>
              <a:gd name="connsiteY394" fmla="*/ 3927793 h 6858000"/>
              <a:gd name="connsiteX395" fmla="*/ 5257944 w 9595474"/>
              <a:gd name="connsiteY395" fmla="*/ 3926840 h 6858000"/>
              <a:gd name="connsiteX396" fmla="*/ 5252033 w 9595474"/>
              <a:gd name="connsiteY396" fmla="*/ 3925570 h 6858000"/>
              <a:gd name="connsiteX397" fmla="*/ 5246121 w 9595474"/>
              <a:gd name="connsiteY397" fmla="*/ 3924935 h 6858000"/>
              <a:gd name="connsiteX398" fmla="*/ 5240210 w 9595474"/>
              <a:gd name="connsiteY398" fmla="*/ 3924618 h 6858000"/>
              <a:gd name="connsiteX399" fmla="*/ 5234298 w 9595474"/>
              <a:gd name="connsiteY399" fmla="*/ 3924618 h 6858000"/>
              <a:gd name="connsiteX400" fmla="*/ 5228091 w 9595474"/>
              <a:gd name="connsiteY400" fmla="*/ 3924618 h 6858000"/>
              <a:gd name="connsiteX401" fmla="*/ 5222180 w 9595474"/>
              <a:gd name="connsiteY401" fmla="*/ 3924935 h 6858000"/>
              <a:gd name="connsiteX402" fmla="*/ 5216268 w 9595474"/>
              <a:gd name="connsiteY402" fmla="*/ 3925570 h 6858000"/>
              <a:gd name="connsiteX403" fmla="*/ 5210357 w 9595474"/>
              <a:gd name="connsiteY403" fmla="*/ 3926840 h 6858000"/>
              <a:gd name="connsiteX404" fmla="*/ 5204741 w 9595474"/>
              <a:gd name="connsiteY404" fmla="*/ 3927793 h 6858000"/>
              <a:gd name="connsiteX405" fmla="*/ 5198534 w 9595474"/>
              <a:gd name="connsiteY405" fmla="*/ 3929698 h 6858000"/>
              <a:gd name="connsiteX406" fmla="*/ 5192918 w 9595474"/>
              <a:gd name="connsiteY406" fmla="*/ 3931285 h 6858000"/>
              <a:gd name="connsiteX407" fmla="*/ 5187598 w 9595474"/>
              <a:gd name="connsiteY407" fmla="*/ 3933508 h 6858000"/>
              <a:gd name="connsiteX408" fmla="*/ 5181686 w 9595474"/>
              <a:gd name="connsiteY408" fmla="*/ 3936048 h 6858000"/>
              <a:gd name="connsiteX409" fmla="*/ 5176366 w 9595474"/>
              <a:gd name="connsiteY409" fmla="*/ 3938588 h 6858000"/>
              <a:gd name="connsiteX410" fmla="*/ 5171046 w 9595474"/>
              <a:gd name="connsiteY410" fmla="*/ 3941763 h 6858000"/>
              <a:gd name="connsiteX411" fmla="*/ 5165430 w 9595474"/>
              <a:gd name="connsiteY411" fmla="*/ 3944938 h 6858000"/>
              <a:gd name="connsiteX412" fmla="*/ 5160405 w 9595474"/>
              <a:gd name="connsiteY412" fmla="*/ 3948748 h 6858000"/>
              <a:gd name="connsiteX413" fmla="*/ 5155380 w 9595474"/>
              <a:gd name="connsiteY413" fmla="*/ 3952240 h 6858000"/>
              <a:gd name="connsiteX414" fmla="*/ 5150947 w 9595474"/>
              <a:gd name="connsiteY414" fmla="*/ 3956368 h 6858000"/>
              <a:gd name="connsiteX415" fmla="*/ 5146218 w 9595474"/>
              <a:gd name="connsiteY415" fmla="*/ 3960813 h 6858000"/>
              <a:gd name="connsiteX416" fmla="*/ 5141488 w 9595474"/>
              <a:gd name="connsiteY416" fmla="*/ 3965575 h 6858000"/>
              <a:gd name="connsiteX417" fmla="*/ 5137646 w 9595474"/>
              <a:gd name="connsiteY417" fmla="*/ 3970655 h 6858000"/>
              <a:gd name="connsiteX418" fmla="*/ 5133508 w 9595474"/>
              <a:gd name="connsiteY418" fmla="*/ 3975100 h 6858000"/>
              <a:gd name="connsiteX419" fmla="*/ 5129961 w 9595474"/>
              <a:gd name="connsiteY419" fmla="*/ 3980498 h 6858000"/>
              <a:gd name="connsiteX420" fmla="*/ 5126710 w 9595474"/>
              <a:gd name="connsiteY420" fmla="*/ 3985578 h 6858000"/>
              <a:gd name="connsiteX421" fmla="*/ 5123754 w 9595474"/>
              <a:gd name="connsiteY421" fmla="*/ 3990975 h 6858000"/>
              <a:gd name="connsiteX422" fmla="*/ 5121094 w 9595474"/>
              <a:gd name="connsiteY422" fmla="*/ 3996373 h 6858000"/>
              <a:gd name="connsiteX423" fmla="*/ 5118729 w 9595474"/>
              <a:gd name="connsiteY423" fmla="*/ 4002088 h 6858000"/>
              <a:gd name="connsiteX424" fmla="*/ 5116660 w 9595474"/>
              <a:gd name="connsiteY424" fmla="*/ 4007803 h 6858000"/>
              <a:gd name="connsiteX425" fmla="*/ 5114591 w 9595474"/>
              <a:gd name="connsiteY425" fmla="*/ 4013518 h 6858000"/>
              <a:gd name="connsiteX426" fmla="*/ 5113113 w 9595474"/>
              <a:gd name="connsiteY426" fmla="*/ 4019233 h 6858000"/>
              <a:gd name="connsiteX427" fmla="*/ 5111636 w 9595474"/>
              <a:gd name="connsiteY427" fmla="*/ 4025265 h 6858000"/>
              <a:gd name="connsiteX428" fmla="*/ 5111044 w 9595474"/>
              <a:gd name="connsiteY428" fmla="*/ 4031298 h 6858000"/>
              <a:gd name="connsiteX429" fmla="*/ 5110158 w 9595474"/>
              <a:gd name="connsiteY429" fmla="*/ 4037013 h 6858000"/>
              <a:gd name="connsiteX430" fmla="*/ 5109862 w 9595474"/>
              <a:gd name="connsiteY430" fmla="*/ 4043045 h 6858000"/>
              <a:gd name="connsiteX431" fmla="*/ 5109567 w 9595474"/>
              <a:gd name="connsiteY431" fmla="*/ 4049078 h 6858000"/>
              <a:gd name="connsiteX432" fmla="*/ 5109862 w 9595474"/>
              <a:gd name="connsiteY432" fmla="*/ 4055110 h 6858000"/>
              <a:gd name="connsiteX433" fmla="*/ 5110158 w 9595474"/>
              <a:gd name="connsiteY433" fmla="*/ 4061143 h 6858000"/>
              <a:gd name="connsiteX434" fmla="*/ 5111044 w 9595474"/>
              <a:gd name="connsiteY434" fmla="*/ 4066858 h 6858000"/>
              <a:gd name="connsiteX435" fmla="*/ 5111636 w 9595474"/>
              <a:gd name="connsiteY435" fmla="*/ 4072890 h 6858000"/>
              <a:gd name="connsiteX436" fmla="*/ 5113113 w 9595474"/>
              <a:gd name="connsiteY436" fmla="*/ 4078605 h 6858000"/>
              <a:gd name="connsiteX437" fmla="*/ 5114591 w 9595474"/>
              <a:gd name="connsiteY437" fmla="*/ 4084320 h 6858000"/>
              <a:gd name="connsiteX438" fmla="*/ 5116660 w 9595474"/>
              <a:gd name="connsiteY438" fmla="*/ 4090035 h 6858000"/>
              <a:gd name="connsiteX439" fmla="*/ 5118729 w 9595474"/>
              <a:gd name="connsiteY439" fmla="*/ 4095750 h 6858000"/>
              <a:gd name="connsiteX440" fmla="*/ 5121094 w 9595474"/>
              <a:gd name="connsiteY440" fmla="*/ 4101783 h 6858000"/>
              <a:gd name="connsiteX441" fmla="*/ 5123754 w 9595474"/>
              <a:gd name="connsiteY441" fmla="*/ 4107180 h 6858000"/>
              <a:gd name="connsiteX442" fmla="*/ 5126710 w 9595474"/>
              <a:gd name="connsiteY442" fmla="*/ 4112578 h 6858000"/>
              <a:gd name="connsiteX443" fmla="*/ 5129961 w 9595474"/>
              <a:gd name="connsiteY443" fmla="*/ 4117975 h 6858000"/>
              <a:gd name="connsiteX444" fmla="*/ 5133508 w 9595474"/>
              <a:gd name="connsiteY444" fmla="*/ 4122738 h 6858000"/>
              <a:gd name="connsiteX445" fmla="*/ 5137646 w 9595474"/>
              <a:gd name="connsiteY445" fmla="*/ 4127818 h 6858000"/>
              <a:gd name="connsiteX446" fmla="*/ 5141488 w 9595474"/>
              <a:gd name="connsiteY446" fmla="*/ 4132580 h 6858000"/>
              <a:gd name="connsiteX447" fmla="*/ 5146218 w 9595474"/>
              <a:gd name="connsiteY447" fmla="*/ 4137343 h 6858000"/>
              <a:gd name="connsiteX448" fmla="*/ 5870075 w 9595474"/>
              <a:gd name="connsiteY448" fmla="*/ 4860925 h 6858000"/>
              <a:gd name="connsiteX449" fmla="*/ 5874509 w 9595474"/>
              <a:gd name="connsiteY449" fmla="*/ 4865688 h 6858000"/>
              <a:gd name="connsiteX450" fmla="*/ 5878646 w 9595474"/>
              <a:gd name="connsiteY450" fmla="*/ 4870768 h 6858000"/>
              <a:gd name="connsiteX451" fmla="*/ 5882489 w 9595474"/>
              <a:gd name="connsiteY451" fmla="*/ 4875848 h 6858000"/>
              <a:gd name="connsiteX452" fmla="*/ 5886036 w 9595474"/>
              <a:gd name="connsiteY452" fmla="*/ 4880928 h 6858000"/>
              <a:gd name="connsiteX453" fmla="*/ 5889287 w 9595474"/>
              <a:gd name="connsiteY453" fmla="*/ 4885690 h 6858000"/>
              <a:gd name="connsiteX454" fmla="*/ 5892243 w 9595474"/>
              <a:gd name="connsiteY454" fmla="*/ 4891088 h 6858000"/>
              <a:gd name="connsiteX455" fmla="*/ 5895199 w 9595474"/>
              <a:gd name="connsiteY455" fmla="*/ 4897120 h 6858000"/>
              <a:gd name="connsiteX456" fmla="*/ 5897268 w 9595474"/>
              <a:gd name="connsiteY456" fmla="*/ 4902518 h 6858000"/>
              <a:gd name="connsiteX457" fmla="*/ 5899336 w 9595474"/>
              <a:gd name="connsiteY457" fmla="*/ 4908233 h 6858000"/>
              <a:gd name="connsiteX458" fmla="*/ 5901701 w 9595474"/>
              <a:gd name="connsiteY458" fmla="*/ 4913948 h 6858000"/>
              <a:gd name="connsiteX459" fmla="*/ 5902883 w 9595474"/>
              <a:gd name="connsiteY459" fmla="*/ 4919663 h 6858000"/>
              <a:gd name="connsiteX460" fmla="*/ 5904066 w 9595474"/>
              <a:gd name="connsiteY460" fmla="*/ 4925695 h 6858000"/>
              <a:gd name="connsiteX461" fmla="*/ 5905248 w 9595474"/>
              <a:gd name="connsiteY461" fmla="*/ 4931410 h 6858000"/>
              <a:gd name="connsiteX462" fmla="*/ 5905840 w 9595474"/>
              <a:gd name="connsiteY462" fmla="*/ 4937443 h 6858000"/>
              <a:gd name="connsiteX463" fmla="*/ 5906135 w 9595474"/>
              <a:gd name="connsiteY463" fmla="*/ 4943475 h 6858000"/>
              <a:gd name="connsiteX464" fmla="*/ 5906726 w 9595474"/>
              <a:gd name="connsiteY464" fmla="*/ 4949508 h 6858000"/>
              <a:gd name="connsiteX465" fmla="*/ 5906135 w 9595474"/>
              <a:gd name="connsiteY465" fmla="*/ 4955223 h 6858000"/>
              <a:gd name="connsiteX466" fmla="*/ 5905840 w 9595474"/>
              <a:gd name="connsiteY466" fmla="*/ 4961255 h 6858000"/>
              <a:gd name="connsiteX467" fmla="*/ 5905248 w 9595474"/>
              <a:gd name="connsiteY467" fmla="*/ 4967288 h 6858000"/>
              <a:gd name="connsiteX468" fmla="*/ 5904066 w 9595474"/>
              <a:gd name="connsiteY468" fmla="*/ 4973003 h 6858000"/>
              <a:gd name="connsiteX469" fmla="*/ 5902883 w 9595474"/>
              <a:gd name="connsiteY469" fmla="*/ 4979035 h 6858000"/>
              <a:gd name="connsiteX470" fmla="*/ 5901701 w 9595474"/>
              <a:gd name="connsiteY470" fmla="*/ 4985068 h 6858000"/>
              <a:gd name="connsiteX471" fmla="*/ 5899336 w 9595474"/>
              <a:gd name="connsiteY471" fmla="*/ 4990783 h 6858000"/>
              <a:gd name="connsiteX472" fmla="*/ 5897268 w 9595474"/>
              <a:gd name="connsiteY472" fmla="*/ 4996180 h 6858000"/>
              <a:gd name="connsiteX473" fmla="*/ 5895199 w 9595474"/>
              <a:gd name="connsiteY473" fmla="*/ 5001895 h 6858000"/>
              <a:gd name="connsiteX474" fmla="*/ 5892243 w 9595474"/>
              <a:gd name="connsiteY474" fmla="*/ 5007293 h 6858000"/>
              <a:gd name="connsiteX475" fmla="*/ 5889287 w 9595474"/>
              <a:gd name="connsiteY475" fmla="*/ 5012690 h 6858000"/>
              <a:gd name="connsiteX476" fmla="*/ 5886036 w 9595474"/>
              <a:gd name="connsiteY476" fmla="*/ 5018088 h 6858000"/>
              <a:gd name="connsiteX477" fmla="*/ 5882489 w 9595474"/>
              <a:gd name="connsiteY477" fmla="*/ 5023168 h 6858000"/>
              <a:gd name="connsiteX478" fmla="*/ 5878646 w 9595474"/>
              <a:gd name="connsiteY478" fmla="*/ 5028248 h 6858000"/>
              <a:gd name="connsiteX479" fmla="*/ 5874509 w 9595474"/>
              <a:gd name="connsiteY479" fmla="*/ 5032693 h 6858000"/>
              <a:gd name="connsiteX480" fmla="*/ 5870075 w 9595474"/>
              <a:gd name="connsiteY480" fmla="*/ 5037455 h 6858000"/>
              <a:gd name="connsiteX481" fmla="*/ 5865346 w 9595474"/>
              <a:gd name="connsiteY481" fmla="*/ 5041900 h 6858000"/>
              <a:gd name="connsiteX482" fmla="*/ 5860617 w 9595474"/>
              <a:gd name="connsiteY482" fmla="*/ 5046028 h 6858000"/>
              <a:gd name="connsiteX483" fmla="*/ 5855592 w 9595474"/>
              <a:gd name="connsiteY483" fmla="*/ 5050155 h 6858000"/>
              <a:gd name="connsiteX484" fmla="*/ 5850567 w 9595474"/>
              <a:gd name="connsiteY484" fmla="*/ 5053648 h 6858000"/>
              <a:gd name="connsiteX485" fmla="*/ 5845247 w 9595474"/>
              <a:gd name="connsiteY485" fmla="*/ 5056823 h 6858000"/>
              <a:gd name="connsiteX486" fmla="*/ 5839926 w 9595474"/>
              <a:gd name="connsiteY486" fmla="*/ 5059680 h 6858000"/>
              <a:gd name="connsiteX487" fmla="*/ 5834311 w 9595474"/>
              <a:gd name="connsiteY487" fmla="*/ 5062538 h 6858000"/>
              <a:gd name="connsiteX488" fmla="*/ 5828695 w 9595474"/>
              <a:gd name="connsiteY488" fmla="*/ 5064760 h 6858000"/>
              <a:gd name="connsiteX489" fmla="*/ 5823375 w 9595474"/>
              <a:gd name="connsiteY489" fmla="*/ 5066983 h 6858000"/>
              <a:gd name="connsiteX490" fmla="*/ 5817463 w 9595474"/>
              <a:gd name="connsiteY490" fmla="*/ 5069205 h 6858000"/>
              <a:gd name="connsiteX491" fmla="*/ 5811552 w 9595474"/>
              <a:gd name="connsiteY491" fmla="*/ 5070475 h 6858000"/>
              <a:gd name="connsiteX492" fmla="*/ 5805640 w 9595474"/>
              <a:gd name="connsiteY492" fmla="*/ 5071428 h 6858000"/>
              <a:gd name="connsiteX493" fmla="*/ 5800024 w 9595474"/>
              <a:gd name="connsiteY493" fmla="*/ 5072698 h 6858000"/>
              <a:gd name="connsiteX494" fmla="*/ 5793817 w 9595474"/>
              <a:gd name="connsiteY494" fmla="*/ 5073333 h 6858000"/>
              <a:gd name="connsiteX495" fmla="*/ 5787610 w 9595474"/>
              <a:gd name="connsiteY495" fmla="*/ 5073650 h 6858000"/>
              <a:gd name="connsiteX496" fmla="*/ 5781994 w 9595474"/>
              <a:gd name="connsiteY496" fmla="*/ 5073968 h 6858000"/>
              <a:gd name="connsiteX497" fmla="*/ 5775787 w 9595474"/>
              <a:gd name="connsiteY497" fmla="*/ 5073650 h 6858000"/>
              <a:gd name="connsiteX498" fmla="*/ 5770171 w 9595474"/>
              <a:gd name="connsiteY498" fmla="*/ 5073333 h 6858000"/>
              <a:gd name="connsiteX499" fmla="*/ 5763965 w 9595474"/>
              <a:gd name="connsiteY499" fmla="*/ 5072698 h 6858000"/>
              <a:gd name="connsiteX500" fmla="*/ 5758349 w 9595474"/>
              <a:gd name="connsiteY500" fmla="*/ 5071428 h 6858000"/>
              <a:gd name="connsiteX501" fmla="*/ 5752141 w 9595474"/>
              <a:gd name="connsiteY501" fmla="*/ 5070475 h 6858000"/>
              <a:gd name="connsiteX502" fmla="*/ 5746526 w 9595474"/>
              <a:gd name="connsiteY502" fmla="*/ 5069205 h 6858000"/>
              <a:gd name="connsiteX503" fmla="*/ 5740614 w 9595474"/>
              <a:gd name="connsiteY503" fmla="*/ 5066983 h 6858000"/>
              <a:gd name="connsiteX504" fmla="*/ 5734998 w 9595474"/>
              <a:gd name="connsiteY504" fmla="*/ 5064760 h 6858000"/>
              <a:gd name="connsiteX505" fmla="*/ 5729382 w 9595474"/>
              <a:gd name="connsiteY505" fmla="*/ 5062538 h 6858000"/>
              <a:gd name="connsiteX506" fmla="*/ 5723767 w 9595474"/>
              <a:gd name="connsiteY506" fmla="*/ 5059680 h 6858000"/>
              <a:gd name="connsiteX507" fmla="*/ 5718446 w 9595474"/>
              <a:gd name="connsiteY507" fmla="*/ 5056823 h 6858000"/>
              <a:gd name="connsiteX508" fmla="*/ 5713421 w 9595474"/>
              <a:gd name="connsiteY508" fmla="*/ 5053648 h 6858000"/>
              <a:gd name="connsiteX509" fmla="*/ 5708396 w 9595474"/>
              <a:gd name="connsiteY509" fmla="*/ 5050155 h 6858000"/>
              <a:gd name="connsiteX510" fmla="*/ 5703372 w 9595474"/>
              <a:gd name="connsiteY510" fmla="*/ 5046028 h 6858000"/>
              <a:gd name="connsiteX511" fmla="*/ 5698347 w 9595474"/>
              <a:gd name="connsiteY511" fmla="*/ 5041900 h 6858000"/>
              <a:gd name="connsiteX512" fmla="*/ 5693618 w 9595474"/>
              <a:gd name="connsiteY512" fmla="*/ 5037455 h 6858000"/>
              <a:gd name="connsiteX513" fmla="*/ 5598148 w 9595474"/>
              <a:gd name="connsiteY513" fmla="*/ 4941888 h 6858000"/>
              <a:gd name="connsiteX514" fmla="*/ 5490560 w 9595474"/>
              <a:gd name="connsiteY514" fmla="*/ 4834573 h 6858000"/>
              <a:gd name="connsiteX515" fmla="*/ 5485830 w 9595474"/>
              <a:gd name="connsiteY515" fmla="*/ 4830128 h 6858000"/>
              <a:gd name="connsiteX516" fmla="*/ 5481397 w 9595474"/>
              <a:gd name="connsiteY516" fmla="*/ 4826000 h 6858000"/>
              <a:gd name="connsiteX517" fmla="*/ 5476372 w 9595474"/>
              <a:gd name="connsiteY517" fmla="*/ 4821873 h 6858000"/>
              <a:gd name="connsiteX518" fmla="*/ 5471348 w 9595474"/>
              <a:gd name="connsiteY518" fmla="*/ 4818380 h 6858000"/>
              <a:gd name="connsiteX519" fmla="*/ 5465732 w 9595474"/>
              <a:gd name="connsiteY519" fmla="*/ 4815205 h 6858000"/>
              <a:gd name="connsiteX520" fmla="*/ 5460411 w 9595474"/>
              <a:gd name="connsiteY520" fmla="*/ 4812348 h 6858000"/>
              <a:gd name="connsiteX521" fmla="*/ 5455091 w 9595474"/>
              <a:gd name="connsiteY521" fmla="*/ 4809173 h 6858000"/>
              <a:gd name="connsiteX522" fmla="*/ 5449475 w 9595474"/>
              <a:gd name="connsiteY522" fmla="*/ 4807268 h 6858000"/>
              <a:gd name="connsiteX523" fmla="*/ 5443563 w 9595474"/>
              <a:gd name="connsiteY523" fmla="*/ 4805045 h 6858000"/>
              <a:gd name="connsiteX524" fmla="*/ 5437948 w 9595474"/>
              <a:gd name="connsiteY524" fmla="*/ 4802823 h 6858000"/>
              <a:gd name="connsiteX525" fmla="*/ 5432036 w 9595474"/>
              <a:gd name="connsiteY525" fmla="*/ 4801553 h 6858000"/>
              <a:gd name="connsiteX526" fmla="*/ 5426420 w 9595474"/>
              <a:gd name="connsiteY526" fmla="*/ 4800283 h 6858000"/>
              <a:gd name="connsiteX527" fmla="*/ 5420509 w 9595474"/>
              <a:gd name="connsiteY527" fmla="*/ 4799330 h 6858000"/>
              <a:gd name="connsiteX528" fmla="*/ 5414597 w 9595474"/>
              <a:gd name="connsiteY528" fmla="*/ 4798695 h 6858000"/>
              <a:gd name="connsiteX529" fmla="*/ 5408391 w 9595474"/>
              <a:gd name="connsiteY529" fmla="*/ 4798060 h 6858000"/>
              <a:gd name="connsiteX530" fmla="*/ 5402775 w 9595474"/>
              <a:gd name="connsiteY530" fmla="*/ 4797743 h 6858000"/>
              <a:gd name="connsiteX531" fmla="*/ 5396568 w 9595474"/>
              <a:gd name="connsiteY531" fmla="*/ 4798060 h 6858000"/>
              <a:gd name="connsiteX532" fmla="*/ 5390361 w 9595474"/>
              <a:gd name="connsiteY532" fmla="*/ 4798695 h 6858000"/>
              <a:gd name="connsiteX533" fmla="*/ 5384745 w 9595474"/>
              <a:gd name="connsiteY533" fmla="*/ 4799330 h 6858000"/>
              <a:gd name="connsiteX534" fmla="*/ 5378538 w 9595474"/>
              <a:gd name="connsiteY534" fmla="*/ 4800283 h 6858000"/>
              <a:gd name="connsiteX535" fmla="*/ 5372922 w 9595474"/>
              <a:gd name="connsiteY535" fmla="*/ 4801553 h 6858000"/>
              <a:gd name="connsiteX536" fmla="*/ 5367010 w 9595474"/>
              <a:gd name="connsiteY536" fmla="*/ 4802823 h 6858000"/>
              <a:gd name="connsiteX537" fmla="*/ 5361394 w 9595474"/>
              <a:gd name="connsiteY537" fmla="*/ 4805045 h 6858000"/>
              <a:gd name="connsiteX538" fmla="*/ 5355483 w 9595474"/>
              <a:gd name="connsiteY538" fmla="*/ 4807268 h 6858000"/>
              <a:gd name="connsiteX539" fmla="*/ 5350163 w 9595474"/>
              <a:gd name="connsiteY539" fmla="*/ 4809173 h 6858000"/>
              <a:gd name="connsiteX540" fmla="*/ 5344547 w 9595474"/>
              <a:gd name="connsiteY540" fmla="*/ 4812348 h 6858000"/>
              <a:gd name="connsiteX541" fmla="*/ 5338931 w 9595474"/>
              <a:gd name="connsiteY541" fmla="*/ 4815205 h 6858000"/>
              <a:gd name="connsiteX542" fmla="*/ 5333906 w 9595474"/>
              <a:gd name="connsiteY542" fmla="*/ 4818380 h 6858000"/>
              <a:gd name="connsiteX543" fmla="*/ 5328881 w 9595474"/>
              <a:gd name="connsiteY543" fmla="*/ 4821873 h 6858000"/>
              <a:gd name="connsiteX544" fmla="*/ 5323857 w 9595474"/>
              <a:gd name="connsiteY544" fmla="*/ 4826000 h 6858000"/>
              <a:gd name="connsiteX545" fmla="*/ 5318832 w 9595474"/>
              <a:gd name="connsiteY545" fmla="*/ 4830128 h 6858000"/>
              <a:gd name="connsiteX546" fmla="*/ 5314398 w 9595474"/>
              <a:gd name="connsiteY546" fmla="*/ 4834573 h 6858000"/>
              <a:gd name="connsiteX547" fmla="*/ 5307305 w 9595474"/>
              <a:gd name="connsiteY547" fmla="*/ 4841875 h 6858000"/>
              <a:gd name="connsiteX548" fmla="*/ 5301393 w 9595474"/>
              <a:gd name="connsiteY548" fmla="*/ 4849813 h 6858000"/>
              <a:gd name="connsiteX549" fmla="*/ 5295482 w 9595474"/>
              <a:gd name="connsiteY549" fmla="*/ 4858068 h 6858000"/>
              <a:gd name="connsiteX550" fmla="*/ 5291048 w 9595474"/>
              <a:gd name="connsiteY550" fmla="*/ 4867275 h 6858000"/>
              <a:gd name="connsiteX551" fmla="*/ 5286910 w 9595474"/>
              <a:gd name="connsiteY551" fmla="*/ 4875848 h 6858000"/>
              <a:gd name="connsiteX552" fmla="*/ 5283659 w 9595474"/>
              <a:gd name="connsiteY552" fmla="*/ 4885055 h 6858000"/>
              <a:gd name="connsiteX553" fmla="*/ 5281294 w 9595474"/>
              <a:gd name="connsiteY553" fmla="*/ 4894580 h 6858000"/>
              <a:gd name="connsiteX554" fmla="*/ 5279521 w 9595474"/>
              <a:gd name="connsiteY554" fmla="*/ 4903788 h 6858000"/>
              <a:gd name="connsiteX555" fmla="*/ 5278339 w 9595474"/>
              <a:gd name="connsiteY555" fmla="*/ 4913630 h 6858000"/>
              <a:gd name="connsiteX556" fmla="*/ 5278339 w 9595474"/>
              <a:gd name="connsiteY556" fmla="*/ 4923155 h 6858000"/>
              <a:gd name="connsiteX557" fmla="*/ 5278634 w 9595474"/>
              <a:gd name="connsiteY557" fmla="*/ 4932998 h 6858000"/>
              <a:gd name="connsiteX558" fmla="*/ 5279816 w 9595474"/>
              <a:gd name="connsiteY558" fmla="*/ 4942205 h 6858000"/>
              <a:gd name="connsiteX559" fmla="*/ 5281885 w 9595474"/>
              <a:gd name="connsiteY559" fmla="*/ 4952048 h 6858000"/>
              <a:gd name="connsiteX560" fmla="*/ 5284546 w 9595474"/>
              <a:gd name="connsiteY560" fmla="*/ 4960938 h 6858000"/>
              <a:gd name="connsiteX561" fmla="*/ 5288092 w 9595474"/>
              <a:gd name="connsiteY561" fmla="*/ 4970145 h 6858000"/>
              <a:gd name="connsiteX562" fmla="*/ 5291935 w 9595474"/>
              <a:gd name="connsiteY562" fmla="*/ 4979353 h 6858000"/>
              <a:gd name="connsiteX563" fmla="*/ 5583665 w 9595474"/>
              <a:gd name="connsiteY563" fmla="*/ 5270500 h 6858000"/>
              <a:gd name="connsiteX564" fmla="*/ 5588098 w 9595474"/>
              <a:gd name="connsiteY564" fmla="*/ 5275263 h 6858000"/>
              <a:gd name="connsiteX565" fmla="*/ 5592237 w 9595474"/>
              <a:gd name="connsiteY565" fmla="*/ 5280343 h 6858000"/>
              <a:gd name="connsiteX566" fmla="*/ 5595784 w 9595474"/>
              <a:gd name="connsiteY566" fmla="*/ 5284788 h 6858000"/>
              <a:gd name="connsiteX567" fmla="*/ 5599626 w 9595474"/>
              <a:gd name="connsiteY567" fmla="*/ 5290185 h 6858000"/>
              <a:gd name="connsiteX568" fmla="*/ 5602582 w 9595474"/>
              <a:gd name="connsiteY568" fmla="*/ 5295265 h 6858000"/>
              <a:gd name="connsiteX569" fmla="*/ 5605833 w 9595474"/>
              <a:gd name="connsiteY569" fmla="*/ 5300663 h 6858000"/>
              <a:gd name="connsiteX570" fmla="*/ 5608493 w 9595474"/>
              <a:gd name="connsiteY570" fmla="*/ 5306060 h 6858000"/>
              <a:gd name="connsiteX571" fmla="*/ 5610857 w 9595474"/>
              <a:gd name="connsiteY571" fmla="*/ 5311775 h 6858000"/>
              <a:gd name="connsiteX572" fmla="*/ 5613222 w 9595474"/>
              <a:gd name="connsiteY572" fmla="*/ 5317490 h 6858000"/>
              <a:gd name="connsiteX573" fmla="*/ 5614996 w 9595474"/>
              <a:gd name="connsiteY573" fmla="*/ 5323523 h 6858000"/>
              <a:gd name="connsiteX574" fmla="*/ 5616474 w 9595474"/>
              <a:gd name="connsiteY574" fmla="*/ 5329238 h 6858000"/>
              <a:gd name="connsiteX575" fmla="*/ 5617656 w 9595474"/>
              <a:gd name="connsiteY575" fmla="*/ 5334953 h 6858000"/>
              <a:gd name="connsiteX576" fmla="*/ 5618838 w 9595474"/>
              <a:gd name="connsiteY576" fmla="*/ 5340985 h 6858000"/>
              <a:gd name="connsiteX577" fmla="*/ 5619725 w 9595474"/>
              <a:gd name="connsiteY577" fmla="*/ 5346700 h 6858000"/>
              <a:gd name="connsiteX578" fmla="*/ 5620021 w 9595474"/>
              <a:gd name="connsiteY578" fmla="*/ 5352733 h 6858000"/>
              <a:gd name="connsiteX579" fmla="*/ 5620021 w 9595474"/>
              <a:gd name="connsiteY579" fmla="*/ 5359083 h 6858000"/>
              <a:gd name="connsiteX580" fmla="*/ 5620021 w 9595474"/>
              <a:gd name="connsiteY580" fmla="*/ 5364798 h 6858000"/>
              <a:gd name="connsiteX581" fmla="*/ 5619725 w 9595474"/>
              <a:gd name="connsiteY581" fmla="*/ 5370830 h 6858000"/>
              <a:gd name="connsiteX582" fmla="*/ 5618838 w 9595474"/>
              <a:gd name="connsiteY582" fmla="*/ 5376545 h 6858000"/>
              <a:gd name="connsiteX583" fmla="*/ 5617656 w 9595474"/>
              <a:gd name="connsiteY583" fmla="*/ 5382578 h 6858000"/>
              <a:gd name="connsiteX584" fmla="*/ 5616474 w 9595474"/>
              <a:gd name="connsiteY584" fmla="*/ 5388293 h 6858000"/>
              <a:gd name="connsiteX585" fmla="*/ 5614996 w 9595474"/>
              <a:gd name="connsiteY585" fmla="*/ 5394008 h 6858000"/>
              <a:gd name="connsiteX586" fmla="*/ 5613222 w 9595474"/>
              <a:gd name="connsiteY586" fmla="*/ 5400040 h 6858000"/>
              <a:gd name="connsiteX587" fmla="*/ 5610857 w 9595474"/>
              <a:gd name="connsiteY587" fmla="*/ 5405755 h 6858000"/>
              <a:gd name="connsiteX588" fmla="*/ 5608493 w 9595474"/>
              <a:gd name="connsiteY588" fmla="*/ 5411470 h 6858000"/>
              <a:gd name="connsiteX589" fmla="*/ 5605833 w 9595474"/>
              <a:gd name="connsiteY589" fmla="*/ 5416868 h 6858000"/>
              <a:gd name="connsiteX590" fmla="*/ 5602582 w 9595474"/>
              <a:gd name="connsiteY590" fmla="*/ 5422265 h 6858000"/>
              <a:gd name="connsiteX591" fmla="*/ 5599626 w 9595474"/>
              <a:gd name="connsiteY591" fmla="*/ 5427663 h 6858000"/>
              <a:gd name="connsiteX592" fmla="*/ 5595784 w 9595474"/>
              <a:gd name="connsiteY592" fmla="*/ 5432743 h 6858000"/>
              <a:gd name="connsiteX593" fmla="*/ 5592237 w 9595474"/>
              <a:gd name="connsiteY593" fmla="*/ 5437505 h 6858000"/>
              <a:gd name="connsiteX594" fmla="*/ 5588098 w 9595474"/>
              <a:gd name="connsiteY594" fmla="*/ 5442268 h 6858000"/>
              <a:gd name="connsiteX595" fmla="*/ 5583665 w 9595474"/>
              <a:gd name="connsiteY595" fmla="*/ 5447030 h 6858000"/>
              <a:gd name="connsiteX596" fmla="*/ 5578936 w 9595474"/>
              <a:gd name="connsiteY596" fmla="*/ 5451158 h 6858000"/>
              <a:gd name="connsiteX597" fmla="*/ 5573911 w 9595474"/>
              <a:gd name="connsiteY597" fmla="*/ 5455603 h 6858000"/>
              <a:gd name="connsiteX598" fmla="*/ 5569182 w 9595474"/>
              <a:gd name="connsiteY598" fmla="*/ 5459095 h 6858000"/>
              <a:gd name="connsiteX599" fmla="*/ 5563862 w 9595474"/>
              <a:gd name="connsiteY599" fmla="*/ 5462905 h 6858000"/>
              <a:gd name="connsiteX600" fmla="*/ 5558837 w 9595474"/>
              <a:gd name="connsiteY600" fmla="*/ 5466080 h 6858000"/>
              <a:gd name="connsiteX601" fmla="*/ 5553517 w 9595474"/>
              <a:gd name="connsiteY601" fmla="*/ 5469255 h 6858000"/>
              <a:gd name="connsiteX602" fmla="*/ 5548196 w 9595474"/>
              <a:gd name="connsiteY602" fmla="*/ 5471795 h 6858000"/>
              <a:gd name="connsiteX603" fmla="*/ 5542285 w 9595474"/>
              <a:gd name="connsiteY603" fmla="*/ 5474335 h 6858000"/>
              <a:gd name="connsiteX604" fmla="*/ 5536964 w 9595474"/>
              <a:gd name="connsiteY604" fmla="*/ 5476558 h 6858000"/>
              <a:gd name="connsiteX605" fmla="*/ 5531348 w 9595474"/>
              <a:gd name="connsiteY605" fmla="*/ 5478145 h 6858000"/>
              <a:gd name="connsiteX606" fmla="*/ 5525437 w 9595474"/>
              <a:gd name="connsiteY606" fmla="*/ 5479733 h 6858000"/>
              <a:gd name="connsiteX607" fmla="*/ 5519230 w 9595474"/>
              <a:gd name="connsiteY607" fmla="*/ 5481003 h 6858000"/>
              <a:gd name="connsiteX608" fmla="*/ 5513614 w 9595474"/>
              <a:gd name="connsiteY608" fmla="*/ 5482273 h 6858000"/>
              <a:gd name="connsiteX609" fmla="*/ 5507999 w 9595474"/>
              <a:gd name="connsiteY609" fmla="*/ 5482908 h 6858000"/>
              <a:gd name="connsiteX610" fmla="*/ 5501791 w 9595474"/>
              <a:gd name="connsiteY610" fmla="*/ 5483225 h 6858000"/>
              <a:gd name="connsiteX611" fmla="*/ 5495585 w 9595474"/>
              <a:gd name="connsiteY611" fmla="*/ 5483543 h 6858000"/>
              <a:gd name="connsiteX612" fmla="*/ 6873545 w 9595474"/>
              <a:gd name="connsiteY612" fmla="*/ 6858000 h 6858000"/>
              <a:gd name="connsiteX613" fmla="*/ 9595474 w 9595474"/>
              <a:gd name="connsiteY613" fmla="*/ 6858000 h 6858000"/>
              <a:gd name="connsiteX614" fmla="*/ 9595474 w 9595474"/>
              <a:gd name="connsiteY614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0 w 9595474"/>
              <a:gd name="connsiteY2" fmla="*/ 0 h 6858000"/>
              <a:gd name="connsiteX3" fmla="*/ 692823 w 9595474"/>
              <a:gd name="connsiteY3" fmla="*/ 691198 h 6858000"/>
              <a:gd name="connsiteX4" fmla="*/ 691345 w 9595474"/>
              <a:gd name="connsiteY4" fmla="*/ 683895 h 6858000"/>
              <a:gd name="connsiteX5" fmla="*/ 690754 w 9595474"/>
              <a:gd name="connsiteY5" fmla="*/ 676275 h 6858000"/>
              <a:gd name="connsiteX6" fmla="*/ 690754 w 9595474"/>
              <a:gd name="connsiteY6" fmla="*/ 669290 h 6858000"/>
              <a:gd name="connsiteX7" fmla="*/ 690754 w 9595474"/>
              <a:gd name="connsiteY7" fmla="*/ 661988 h 6858000"/>
              <a:gd name="connsiteX8" fmla="*/ 691345 w 9595474"/>
              <a:gd name="connsiteY8" fmla="*/ 654368 h 6858000"/>
              <a:gd name="connsiteX9" fmla="*/ 692527 w 9595474"/>
              <a:gd name="connsiteY9" fmla="*/ 647383 h 6858000"/>
              <a:gd name="connsiteX10" fmla="*/ 694005 w 9595474"/>
              <a:gd name="connsiteY10" fmla="*/ 640080 h 6858000"/>
              <a:gd name="connsiteX11" fmla="*/ 695778 w 9595474"/>
              <a:gd name="connsiteY11" fmla="*/ 633095 h 6858000"/>
              <a:gd name="connsiteX12" fmla="*/ 698143 w 9595474"/>
              <a:gd name="connsiteY12" fmla="*/ 625793 h 6858000"/>
              <a:gd name="connsiteX13" fmla="*/ 700803 w 9595474"/>
              <a:gd name="connsiteY13" fmla="*/ 618808 h 6858000"/>
              <a:gd name="connsiteX14" fmla="*/ 704054 w 9595474"/>
              <a:gd name="connsiteY14" fmla="*/ 612140 h 6858000"/>
              <a:gd name="connsiteX15" fmla="*/ 707601 w 9595474"/>
              <a:gd name="connsiteY15" fmla="*/ 605790 h 6858000"/>
              <a:gd name="connsiteX16" fmla="*/ 712035 w 9595474"/>
              <a:gd name="connsiteY16" fmla="*/ 599123 h 6858000"/>
              <a:gd name="connsiteX17" fmla="*/ 716173 w 9595474"/>
              <a:gd name="connsiteY17" fmla="*/ 592773 h 6858000"/>
              <a:gd name="connsiteX18" fmla="*/ 721198 w 9595474"/>
              <a:gd name="connsiteY18" fmla="*/ 587058 h 6858000"/>
              <a:gd name="connsiteX19" fmla="*/ 726518 w 9595474"/>
              <a:gd name="connsiteY19" fmla="*/ 581343 h 6858000"/>
              <a:gd name="connsiteX20" fmla="*/ 731247 w 9595474"/>
              <a:gd name="connsiteY20" fmla="*/ 576898 h 6858000"/>
              <a:gd name="connsiteX21" fmla="*/ 735976 w 9595474"/>
              <a:gd name="connsiteY21" fmla="*/ 572453 h 6858000"/>
              <a:gd name="connsiteX22" fmla="*/ 741001 w 9595474"/>
              <a:gd name="connsiteY22" fmla="*/ 568960 h 6858000"/>
              <a:gd name="connsiteX23" fmla="*/ 746026 w 9595474"/>
              <a:gd name="connsiteY23" fmla="*/ 565468 h 6858000"/>
              <a:gd name="connsiteX24" fmla="*/ 751050 w 9595474"/>
              <a:gd name="connsiteY24" fmla="*/ 562293 h 6858000"/>
              <a:gd name="connsiteX25" fmla="*/ 756371 w 9595474"/>
              <a:gd name="connsiteY25" fmla="*/ 558800 h 6858000"/>
              <a:gd name="connsiteX26" fmla="*/ 761691 w 9595474"/>
              <a:gd name="connsiteY26" fmla="*/ 556578 h 6858000"/>
              <a:gd name="connsiteX27" fmla="*/ 767602 w 9595474"/>
              <a:gd name="connsiteY27" fmla="*/ 554038 h 6858000"/>
              <a:gd name="connsiteX28" fmla="*/ 772923 w 9595474"/>
              <a:gd name="connsiteY28" fmla="*/ 551815 h 6858000"/>
              <a:gd name="connsiteX29" fmla="*/ 778834 w 9595474"/>
              <a:gd name="connsiteY29" fmla="*/ 549910 h 6858000"/>
              <a:gd name="connsiteX30" fmla="*/ 784450 w 9595474"/>
              <a:gd name="connsiteY30" fmla="*/ 548640 h 6858000"/>
              <a:gd name="connsiteX31" fmla="*/ 790066 w 9595474"/>
              <a:gd name="connsiteY31" fmla="*/ 547370 h 6858000"/>
              <a:gd name="connsiteX32" fmla="*/ 795977 w 9595474"/>
              <a:gd name="connsiteY32" fmla="*/ 546418 h 6858000"/>
              <a:gd name="connsiteX33" fmla="*/ 802184 w 9595474"/>
              <a:gd name="connsiteY33" fmla="*/ 545783 h 6858000"/>
              <a:gd name="connsiteX34" fmla="*/ 807800 w 9595474"/>
              <a:gd name="connsiteY34" fmla="*/ 545465 h 6858000"/>
              <a:gd name="connsiteX35" fmla="*/ 814007 w 9595474"/>
              <a:gd name="connsiteY35" fmla="*/ 544830 h 6858000"/>
              <a:gd name="connsiteX36" fmla="*/ 819623 w 9595474"/>
              <a:gd name="connsiteY36" fmla="*/ 545465 h 6858000"/>
              <a:gd name="connsiteX37" fmla="*/ 825830 w 9595474"/>
              <a:gd name="connsiteY37" fmla="*/ 545783 h 6858000"/>
              <a:gd name="connsiteX38" fmla="*/ 831446 w 9595474"/>
              <a:gd name="connsiteY38" fmla="*/ 546418 h 6858000"/>
              <a:gd name="connsiteX39" fmla="*/ 837358 w 9595474"/>
              <a:gd name="connsiteY39" fmla="*/ 547370 h 6858000"/>
              <a:gd name="connsiteX40" fmla="*/ 842974 w 9595474"/>
              <a:gd name="connsiteY40" fmla="*/ 548640 h 6858000"/>
              <a:gd name="connsiteX41" fmla="*/ 848885 w 9595474"/>
              <a:gd name="connsiteY41" fmla="*/ 549910 h 6858000"/>
              <a:gd name="connsiteX42" fmla="*/ 854501 w 9595474"/>
              <a:gd name="connsiteY42" fmla="*/ 551815 h 6858000"/>
              <a:gd name="connsiteX43" fmla="*/ 860117 w 9595474"/>
              <a:gd name="connsiteY43" fmla="*/ 554038 h 6858000"/>
              <a:gd name="connsiteX44" fmla="*/ 865733 w 9595474"/>
              <a:gd name="connsiteY44" fmla="*/ 556578 h 6858000"/>
              <a:gd name="connsiteX45" fmla="*/ 871053 w 9595474"/>
              <a:gd name="connsiteY45" fmla="*/ 558800 h 6858000"/>
              <a:gd name="connsiteX46" fmla="*/ 876373 w 9595474"/>
              <a:gd name="connsiteY46" fmla="*/ 562293 h 6858000"/>
              <a:gd name="connsiteX47" fmla="*/ 881398 w 9595474"/>
              <a:gd name="connsiteY47" fmla="*/ 565468 h 6858000"/>
              <a:gd name="connsiteX48" fmla="*/ 886718 w 9595474"/>
              <a:gd name="connsiteY48" fmla="*/ 568960 h 6858000"/>
              <a:gd name="connsiteX49" fmla="*/ 891447 w 9595474"/>
              <a:gd name="connsiteY49" fmla="*/ 572453 h 6858000"/>
              <a:gd name="connsiteX50" fmla="*/ 896177 w 9595474"/>
              <a:gd name="connsiteY50" fmla="*/ 576898 h 6858000"/>
              <a:gd name="connsiteX51" fmla="*/ 900906 w 9595474"/>
              <a:gd name="connsiteY51" fmla="*/ 581343 h 6858000"/>
              <a:gd name="connsiteX52" fmla="*/ 1431459 w 9595474"/>
              <a:gd name="connsiteY52" fmla="*/ 1111568 h 6858000"/>
              <a:gd name="connsiteX53" fmla="*/ 2394731 w 9595474"/>
              <a:gd name="connsiteY53" fmla="*/ 2074863 h 6858000"/>
              <a:gd name="connsiteX54" fmla="*/ 2399164 w 9595474"/>
              <a:gd name="connsiteY54" fmla="*/ 2079308 h 6858000"/>
              <a:gd name="connsiteX55" fmla="*/ 2404189 w 9595474"/>
              <a:gd name="connsiteY55" fmla="*/ 2083435 h 6858000"/>
              <a:gd name="connsiteX56" fmla="*/ 2408918 w 9595474"/>
              <a:gd name="connsiteY56" fmla="*/ 2087245 h 6858000"/>
              <a:gd name="connsiteX57" fmla="*/ 2413943 w 9595474"/>
              <a:gd name="connsiteY57" fmla="*/ 2090738 h 6858000"/>
              <a:gd name="connsiteX58" fmla="*/ 2419263 w 9595474"/>
              <a:gd name="connsiteY58" fmla="*/ 2093913 h 6858000"/>
              <a:gd name="connsiteX59" fmla="*/ 2424583 w 9595474"/>
              <a:gd name="connsiteY59" fmla="*/ 2096770 h 6858000"/>
              <a:gd name="connsiteX60" fmla="*/ 2430199 w 9595474"/>
              <a:gd name="connsiteY60" fmla="*/ 2099628 h 6858000"/>
              <a:gd name="connsiteX61" fmla="*/ 2435520 w 9595474"/>
              <a:gd name="connsiteY61" fmla="*/ 2101850 h 6858000"/>
              <a:gd name="connsiteX62" fmla="*/ 2441136 w 9595474"/>
              <a:gd name="connsiteY62" fmla="*/ 2104073 h 6858000"/>
              <a:gd name="connsiteX63" fmla="*/ 2447047 w 9595474"/>
              <a:gd name="connsiteY63" fmla="*/ 2105660 h 6858000"/>
              <a:gd name="connsiteX64" fmla="*/ 2452663 w 9595474"/>
              <a:gd name="connsiteY64" fmla="*/ 2107565 h 6858000"/>
              <a:gd name="connsiteX65" fmla="*/ 2458574 w 9595474"/>
              <a:gd name="connsiteY65" fmla="*/ 2108518 h 6858000"/>
              <a:gd name="connsiteX66" fmla="*/ 2464190 w 9595474"/>
              <a:gd name="connsiteY66" fmla="*/ 2109788 h 6858000"/>
              <a:gd name="connsiteX67" fmla="*/ 2469806 w 9595474"/>
              <a:gd name="connsiteY67" fmla="*/ 2110423 h 6858000"/>
              <a:gd name="connsiteX68" fmla="*/ 2476013 w 9595474"/>
              <a:gd name="connsiteY68" fmla="*/ 2110740 h 6858000"/>
              <a:gd name="connsiteX69" fmla="*/ 2481925 w 9595474"/>
              <a:gd name="connsiteY69" fmla="*/ 2111058 h 6858000"/>
              <a:gd name="connsiteX70" fmla="*/ 2487836 w 9595474"/>
              <a:gd name="connsiteY70" fmla="*/ 2110740 h 6858000"/>
              <a:gd name="connsiteX71" fmla="*/ 2493747 w 9595474"/>
              <a:gd name="connsiteY71" fmla="*/ 2110423 h 6858000"/>
              <a:gd name="connsiteX72" fmla="*/ 2499363 w 9595474"/>
              <a:gd name="connsiteY72" fmla="*/ 2109788 h 6858000"/>
              <a:gd name="connsiteX73" fmla="*/ 2505570 w 9595474"/>
              <a:gd name="connsiteY73" fmla="*/ 2108518 h 6858000"/>
              <a:gd name="connsiteX74" fmla="*/ 2511186 w 9595474"/>
              <a:gd name="connsiteY74" fmla="*/ 2107565 h 6858000"/>
              <a:gd name="connsiteX75" fmla="*/ 2517098 w 9595474"/>
              <a:gd name="connsiteY75" fmla="*/ 2105660 h 6858000"/>
              <a:gd name="connsiteX76" fmla="*/ 2522714 w 9595474"/>
              <a:gd name="connsiteY76" fmla="*/ 2104073 h 6858000"/>
              <a:gd name="connsiteX77" fmla="*/ 2528034 w 9595474"/>
              <a:gd name="connsiteY77" fmla="*/ 2101850 h 6858000"/>
              <a:gd name="connsiteX78" fmla="*/ 2533945 w 9595474"/>
              <a:gd name="connsiteY78" fmla="*/ 2099628 h 6858000"/>
              <a:gd name="connsiteX79" fmla="*/ 2539266 w 9595474"/>
              <a:gd name="connsiteY79" fmla="*/ 2096770 h 6858000"/>
              <a:gd name="connsiteX80" fmla="*/ 2544290 w 9595474"/>
              <a:gd name="connsiteY80" fmla="*/ 2093913 h 6858000"/>
              <a:gd name="connsiteX81" fmla="*/ 2549611 w 9595474"/>
              <a:gd name="connsiteY81" fmla="*/ 2090738 h 6858000"/>
              <a:gd name="connsiteX82" fmla="*/ 2554635 w 9595474"/>
              <a:gd name="connsiteY82" fmla="*/ 2087245 h 6858000"/>
              <a:gd name="connsiteX83" fmla="*/ 2559660 w 9595474"/>
              <a:gd name="connsiteY83" fmla="*/ 2083435 h 6858000"/>
              <a:gd name="connsiteX84" fmla="*/ 2564389 w 9595474"/>
              <a:gd name="connsiteY84" fmla="*/ 2079308 h 6858000"/>
              <a:gd name="connsiteX85" fmla="*/ 2569119 w 9595474"/>
              <a:gd name="connsiteY85" fmla="*/ 2074863 h 6858000"/>
              <a:gd name="connsiteX86" fmla="*/ 2573257 w 9595474"/>
              <a:gd name="connsiteY86" fmla="*/ 2070100 h 6858000"/>
              <a:gd name="connsiteX87" fmla="*/ 2577395 w 9595474"/>
              <a:gd name="connsiteY87" fmla="*/ 2065655 h 6858000"/>
              <a:gd name="connsiteX88" fmla="*/ 2581237 w 9595474"/>
              <a:gd name="connsiteY88" fmla="*/ 2060575 h 6858000"/>
              <a:gd name="connsiteX89" fmla="*/ 2584784 w 9595474"/>
              <a:gd name="connsiteY89" fmla="*/ 2055495 h 6858000"/>
              <a:gd name="connsiteX90" fmla="*/ 2588035 w 9595474"/>
              <a:gd name="connsiteY90" fmla="*/ 2050415 h 6858000"/>
              <a:gd name="connsiteX91" fmla="*/ 2590991 w 9595474"/>
              <a:gd name="connsiteY91" fmla="*/ 2045018 h 6858000"/>
              <a:gd name="connsiteX92" fmla="*/ 2593651 w 9595474"/>
              <a:gd name="connsiteY92" fmla="*/ 2039620 h 6858000"/>
              <a:gd name="connsiteX93" fmla="*/ 2596016 w 9595474"/>
              <a:gd name="connsiteY93" fmla="*/ 2034223 h 6858000"/>
              <a:gd name="connsiteX94" fmla="*/ 2598085 w 9595474"/>
              <a:gd name="connsiteY94" fmla="*/ 2028508 h 6858000"/>
              <a:gd name="connsiteX95" fmla="*/ 2599858 w 9595474"/>
              <a:gd name="connsiteY95" fmla="*/ 2022793 h 6858000"/>
              <a:gd name="connsiteX96" fmla="*/ 2601336 w 9595474"/>
              <a:gd name="connsiteY96" fmla="*/ 2017078 h 6858000"/>
              <a:gd name="connsiteX97" fmla="*/ 2602814 w 9595474"/>
              <a:gd name="connsiteY97" fmla="*/ 2011363 h 6858000"/>
              <a:gd name="connsiteX98" fmla="*/ 2603996 w 9595474"/>
              <a:gd name="connsiteY98" fmla="*/ 2005648 h 6858000"/>
              <a:gd name="connsiteX99" fmla="*/ 2604587 w 9595474"/>
              <a:gd name="connsiteY99" fmla="*/ 1999615 h 6858000"/>
              <a:gd name="connsiteX100" fmla="*/ 2604883 w 9595474"/>
              <a:gd name="connsiteY100" fmla="*/ 1993583 h 6858000"/>
              <a:gd name="connsiteX101" fmla="*/ 2604883 w 9595474"/>
              <a:gd name="connsiteY101" fmla="*/ 1987550 h 6858000"/>
              <a:gd name="connsiteX102" fmla="*/ 2604883 w 9595474"/>
              <a:gd name="connsiteY102" fmla="*/ 1981835 h 6858000"/>
              <a:gd name="connsiteX103" fmla="*/ 2604587 w 9595474"/>
              <a:gd name="connsiteY103" fmla="*/ 1976120 h 6858000"/>
              <a:gd name="connsiteX104" fmla="*/ 2603996 w 9595474"/>
              <a:gd name="connsiteY104" fmla="*/ 1970088 h 6858000"/>
              <a:gd name="connsiteX105" fmla="*/ 2602814 w 9595474"/>
              <a:gd name="connsiteY105" fmla="*/ 1964373 h 6858000"/>
              <a:gd name="connsiteX106" fmla="*/ 2601336 w 9595474"/>
              <a:gd name="connsiteY106" fmla="*/ 1958658 h 6858000"/>
              <a:gd name="connsiteX107" fmla="*/ 2599858 w 9595474"/>
              <a:gd name="connsiteY107" fmla="*/ 1952625 h 6858000"/>
              <a:gd name="connsiteX108" fmla="*/ 2598085 w 9595474"/>
              <a:gd name="connsiteY108" fmla="*/ 1946910 h 6858000"/>
              <a:gd name="connsiteX109" fmla="*/ 2596016 w 9595474"/>
              <a:gd name="connsiteY109" fmla="*/ 1941195 h 6858000"/>
              <a:gd name="connsiteX110" fmla="*/ 2593651 w 9595474"/>
              <a:gd name="connsiteY110" fmla="*/ 1935798 h 6858000"/>
              <a:gd name="connsiteX111" fmla="*/ 2590991 w 9595474"/>
              <a:gd name="connsiteY111" fmla="*/ 1930400 h 6858000"/>
              <a:gd name="connsiteX112" fmla="*/ 2588035 w 9595474"/>
              <a:gd name="connsiteY112" fmla="*/ 1925003 h 6858000"/>
              <a:gd name="connsiteX113" fmla="*/ 2584784 w 9595474"/>
              <a:gd name="connsiteY113" fmla="*/ 1919923 h 6858000"/>
              <a:gd name="connsiteX114" fmla="*/ 2581237 w 9595474"/>
              <a:gd name="connsiteY114" fmla="*/ 1915160 h 6858000"/>
              <a:gd name="connsiteX115" fmla="*/ 2577395 w 9595474"/>
              <a:gd name="connsiteY115" fmla="*/ 1910080 h 6858000"/>
              <a:gd name="connsiteX116" fmla="*/ 2573257 w 9595474"/>
              <a:gd name="connsiteY116" fmla="*/ 1905318 h 6858000"/>
              <a:gd name="connsiteX117" fmla="*/ 2569119 w 9595474"/>
              <a:gd name="connsiteY117" fmla="*/ 1900555 h 6858000"/>
              <a:gd name="connsiteX118" fmla="*/ 1590477 w 9595474"/>
              <a:gd name="connsiteY118" fmla="*/ 922020 h 6858000"/>
              <a:gd name="connsiteX119" fmla="*/ 1272736 w 9595474"/>
              <a:gd name="connsiteY119" fmla="*/ 604203 h 6858000"/>
              <a:gd name="connsiteX120" fmla="*/ 1268303 w 9595474"/>
              <a:gd name="connsiteY120" fmla="*/ 599440 h 6858000"/>
              <a:gd name="connsiteX121" fmla="*/ 1264165 w 9595474"/>
              <a:gd name="connsiteY121" fmla="*/ 594995 h 6858000"/>
              <a:gd name="connsiteX122" fmla="*/ 1260322 w 9595474"/>
              <a:gd name="connsiteY122" fmla="*/ 589915 h 6858000"/>
              <a:gd name="connsiteX123" fmla="*/ 1256776 w 9595474"/>
              <a:gd name="connsiteY123" fmla="*/ 584835 h 6858000"/>
              <a:gd name="connsiteX124" fmla="*/ 1253524 w 9595474"/>
              <a:gd name="connsiteY124" fmla="*/ 579755 h 6858000"/>
              <a:gd name="connsiteX125" fmla="*/ 1250864 w 9595474"/>
              <a:gd name="connsiteY125" fmla="*/ 574358 h 6858000"/>
              <a:gd name="connsiteX126" fmla="*/ 1247908 w 9595474"/>
              <a:gd name="connsiteY126" fmla="*/ 568960 h 6858000"/>
              <a:gd name="connsiteX127" fmla="*/ 1245839 w 9595474"/>
              <a:gd name="connsiteY127" fmla="*/ 563563 h 6858000"/>
              <a:gd name="connsiteX128" fmla="*/ 1243475 w 9595474"/>
              <a:gd name="connsiteY128" fmla="*/ 557848 h 6858000"/>
              <a:gd name="connsiteX129" fmla="*/ 1241701 w 9595474"/>
              <a:gd name="connsiteY129" fmla="*/ 552133 h 6858000"/>
              <a:gd name="connsiteX130" fmla="*/ 1239928 w 9595474"/>
              <a:gd name="connsiteY130" fmla="*/ 546418 h 6858000"/>
              <a:gd name="connsiteX131" fmla="*/ 1238746 w 9595474"/>
              <a:gd name="connsiteY131" fmla="*/ 540703 h 6858000"/>
              <a:gd name="connsiteX132" fmla="*/ 1237859 w 9595474"/>
              <a:gd name="connsiteY132" fmla="*/ 534988 h 6858000"/>
              <a:gd name="connsiteX133" fmla="*/ 1236972 w 9595474"/>
              <a:gd name="connsiteY133" fmla="*/ 528638 h 6858000"/>
              <a:gd name="connsiteX134" fmla="*/ 1236677 w 9595474"/>
              <a:gd name="connsiteY134" fmla="*/ 522923 h 6858000"/>
              <a:gd name="connsiteX135" fmla="*/ 1236381 w 9595474"/>
              <a:gd name="connsiteY135" fmla="*/ 516890 h 6858000"/>
              <a:gd name="connsiteX136" fmla="*/ 1236677 w 9595474"/>
              <a:gd name="connsiteY136" fmla="*/ 511175 h 6858000"/>
              <a:gd name="connsiteX137" fmla="*/ 1236972 w 9595474"/>
              <a:gd name="connsiteY137" fmla="*/ 505460 h 6858000"/>
              <a:gd name="connsiteX138" fmla="*/ 1237859 w 9595474"/>
              <a:gd name="connsiteY138" fmla="*/ 499428 h 6858000"/>
              <a:gd name="connsiteX139" fmla="*/ 1238746 w 9595474"/>
              <a:gd name="connsiteY139" fmla="*/ 493713 h 6858000"/>
              <a:gd name="connsiteX140" fmla="*/ 1239928 w 9595474"/>
              <a:gd name="connsiteY140" fmla="*/ 487680 h 6858000"/>
              <a:gd name="connsiteX141" fmla="*/ 1241701 w 9595474"/>
              <a:gd name="connsiteY141" fmla="*/ 481965 h 6858000"/>
              <a:gd name="connsiteX142" fmla="*/ 1243475 w 9595474"/>
              <a:gd name="connsiteY142" fmla="*/ 476250 h 6858000"/>
              <a:gd name="connsiteX143" fmla="*/ 1245839 w 9595474"/>
              <a:gd name="connsiteY143" fmla="*/ 470535 h 6858000"/>
              <a:gd name="connsiteX144" fmla="*/ 1247908 w 9595474"/>
              <a:gd name="connsiteY144" fmla="*/ 465138 h 6858000"/>
              <a:gd name="connsiteX145" fmla="*/ 1250864 w 9595474"/>
              <a:gd name="connsiteY145" fmla="*/ 459740 h 6858000"/>
              <a:gd name="connsiteX146" fmla="*/ 1253524 w 9595474"/>
              <a:gd name="connsiteY146" fmla="*/ 454343 h 6858000"/>
              <a:gd name="connsiteX147" fmla="*/ 1256776 w 9595474"/>
              <a:gd name="connsiteY147" fmla="*/ 449263 h 6858000"/>
              <a:gd name="connsiteX148" fmla="*/ 1260322 w 9595474"/>
              <a:gd name="connsiteY148" fmla="*/ 444500 h 6858000"/>
              <a:gd name="connsiteX149" fmla="*/ 1264165 w 9595474"/>
              <a:gd name="connsiteY149" fmla="*/ 439420 h 6858000"/>
              <a:gd name="connsiteX150" fmla="*/ 1268303 w 9595474"/>
              <a:gd name="connsiteY150" fmla="*/ 434658 h 6858000"/>
              <a:gd name="connsiteX151" fmla="*/ 1272736 w 9595474"/>
              <a:gd name="connsiteY151" fmla="*/ 429895 h 6858000"/>
              <a:gd name="connsiteX152" fmla="*/ 1277466 w 9595474"/>
              <a:gd name="connsiteY152" fmla="*/ 425768 h 6858000"/>
              <a:gd name="connsiteX153" fmla="*/ 1281899 w 9595474"/>
              <a:gd name="connsiteY153" fmla="*/ 421323 h 6858000"/>
              <a:gd name="connsiteX154" fmla="*/ 1286924 w 9595474"/>
              <a:gd name="connsiteY154" fmla="*/ 417830 h 6858000"/>
              <a:gd name="connsiteX155" fmla="*/ 1291949 w 9595474"/>
              <a:gd name="connsiteY155" fmla="*/ 414338 h 6858000"/>
              <a:gd name="connsiteX156" fmla="*/ 1296973 w 9595474"/>
              <a:gd name="connsiteY156" fmla="*/ 410845 h 6858000"/>
              <a:gd name="connsiteX157" fmla="*/ 1302589 w 9595474"/>
              <a:gd name="connsiteY157" fmla="*/ 407988 h 6858000"/>
              <a:gd name="connsiteX158" fmla="*/ 1307910 w 9595474"/>
              <a:gd name="connsiteY158" fmla="*/ 405130 h 6858000"/>
              <a:gd name="connsiteX159" fmla="*/ 1313230 w 9595474"/>
              <a:gd name="connsiteY159" fmla="*/ 402908 h 6858000"/>
              <a:gd name="connsiteX160" fmla="*/ 1318846 w 9595474"/>
              <a:gd name="connsiteY160" fmla="*/ 401003 h 6858000"/>
              <a:gd name="connsiteX161" fmla="*/ 1324757 w 9595474"/>
              <a:gd name="connsiteY161" fmla="*/ 399098 h 6858000"/>
              <a:gd name="connsiteX162" fmla="*/ 1330373 w 9595474"/>
              <a:gd name="connsiteY162" fmla="*/ 397193 h 6858000"/>
              <a:gd name="connsiteX163" fmla="*/ 1336285 w 9595474"/>
              <a:gd name="connsiteY163" fmla="*/ 396240 h 6858000"/>
              <a:gd name="connsiteX164" fmla="*/ 1341901 w 9595474"/>
              <a:gd name="connsiteY164" fmla="*/ 395288 h 6858000"/>
              <a:gd name="connsiteX165" fmla="*/ 1348108 w 9595474"/>
              <a:gd name="connsiteY165" fmla="*/ 394335 h 6858000"/>
              <a:gd name="connsiteX166" fmla="*/ 1353723 w 9595474"/>
              <a:gd name="connsiteY166" fmla="*/ 394018 h 6858000"/>
              <a:gd name="connsiteX167" fmla="*/ 1359930 w 9595474"/>
              <a:gd name="connsiteY167" fmla="*/ 393700 h 6858000"/>
              <a:gd name="connsiteX168" fmla="*/ 1365546 w 9595474"/>
              <a:gd name="connsiteY168" fmla="*/ 394018 h 6858000"/>
              <a:gd name="connsiteX169" fmla="*/ 1371458 w 9595474"/>
              <a:gd name="connsiteY169" fmla="*/ 394335 h 6858000"/>
              <a:gd name="connsiteX170" fmla="*/ 1377665 w 9595474"/>
              <a:gd name="connsiteY170" fmla="*/ 395288 h 6858000"/>
              <a:gd name="connsiteX171" fmla="*/ 1383281 w 9595474"/>
              <a:gd name="connsiteY171" fmla="*/ 396240 h 6858000"/>
              <a:gd name="connsiteX172" fmla="*/ 1388897 w 9595474"/>
              <a:gd name="connsiteY172" fmla="*/ 397193 h 6858000"/>
              <a:gd name="connsiteX173" fmla="*/ 1394808 w 9595474"/>
              <a:gd name="connsiteY173" fmla="*/ 399098 h 6858000"/>
              <a:gd name="connsiteX174" fmla="*/ 1400424 w 9595474"/>
              <a:gd name="connsiteY174" fmla="*/ 401003 h 6858000"/>
              <a:gd name="connsiteX175" fmla="*/ 1406335 w 9595474"/>
              <a:gd name="connsiteY175" fmla="*/ 402908 h 6858000"/>
              <a:gd name="connsiteX176" fmla="*/ 1411656 w 9595474"/>
              <a:gd name="connsiteY176" fmla="*/ 405130 h 6858000"/>
              <a:gd name="connsiteX177" fmla="*/ 1416976 w 9595474"/>
              <a:gd name="connsiteY177" fmla="*/ 407988 h 6858000"/>
              <a:gd name="connsiteX178" fmla="*/ 1422296 w 9595474"/>
              <a:gd name="connsiteY178" fmla="*/ 410845 h 6858000"/>
              <a:gd name="connsiteX179" fmla="*/ 1427617 w 9595474"/>
              <a:gd name="connsiteY179" fmla="*/ 414338 h 6858000"/>
              <a:gd name="connsiteX180" fmla="*/ 1432641 w 9595474"/>
              <a:gd name="connsiteY180" fmla="*/ 417830 h 6858000"/>
              <a:gd name="connsiteX181" fmla="*/ 1437666 w 9595474"/>
              <a:gd name="connsiteY181" fmla="*/ 421323 h 6858000"/>
              <a:gd name="connsiteX182" fmla="*/ 1442100 w 9595474"/>
              <a:gd name="connsiteY182" fmla="*/ 425768 h 6858000"/>
              <a:gd name="connsiteX183" fmla="*/ 1446829 w 9595474"/>
              <a:gd name="connsiteY183" fmla="*/ 429895 h 6858000"/>
              <a:gd name="connsiteX184" fmla="*/ 1907036 w 9595474"/>
              <a:gd name="connsiteY184" fmla="*/ 890270 h 6858000"/>
              <a:gd name="connsiteX185" fmla="*/ 2165662 w 9595474"/>
              <a:gd name="connsiteY185" fmla="*/ 1148715 h 6858000"/>
              <a:gd name="connsiteX186" fmla="*/ 2170391 w 9595474"/>
              <a:gd name="connsiteY186" fmla="*/ 1153160 h 6858000"/>
              <a:gd name="connsiteX187" fmla="*/ 2175416 w 9595474"/>
              <a:gd name="connsiteY187" fmla="*/ 1157288 h 6858000"/>
              <a:gd name="connsiteX188" fmla="*/ 2180145 w 9595474"/>
              <a:gd name="connsiteY188" fmla="*/ 1161098 h 6858000"/>
              <a:gd name="connsiteX189" fmla="*/ 2185170 w 9595474"/>
              <a:gd name="connsiteY189" fmla="*/ 1164590 h 6858000"/>
              <a:gd name="connsiteX190" fmla="*/ 2190490 w 9595474"/>
              <a:gd name="connsiteY190" fmla="*/ 1167765 h 6858000"/>
              <a:gd name="connsiteX191" fmla="*/ 2195810 w 9595474"/>
              <a:gd name="connsiteY191" fmla="*/ 1170623 h 6858000"/>
              <a:gd name="connsiteX192" fmla="*/ 2201130 w 9595474"/>
              <a:gd name="connsiteY192" fmla="*/ 1173480 h 6858000"/>
              <a:gd name="connsiteX193" fmla="*/ 2206746 w 9595474"/>
              <a:gd name="connsiteY193" fmla="*/ 1176020 h 6858000"/>
              <a:gd name="connsiteX194" fmla="*/ 2212362 w 9595474"/>
              <a:gd name="connsiteY194" fmla="*/ 1177925 h 6858000"/>
              <a:gd name="connsiteX195" fmla="*/ 2217683 w 9595474"/>
              <a:gd name="connsiteY195" fmla="*/ 1180148 h 6858000"/>
              <a:gd name="connsiteX196" fmla="*/ 2223594 w 9595474"/>
              <a:gd name="connsiteY196" fmla="*/ 1181418 h 6858000"/>
              <a:gd name="connsiteX197" fmla="*/ 2229505 w 9595474"/>
              <a:gd name="connsiteY197" fmla="*/ 1182688 h 6858000"/>
              <a:gd name="connsiteX198" fmla="*/ 2235417 w 9595474"/>
              <a:gd name="connsiteY198" fmla="*/ 1183640 h 6858000"/>
              <a:gd name="connsiteX199" fmla="*/ 2241033 w 9595474"/>
              <a:gd name="connsiteY199" fmla="*/ 1184275 h 6858000"/>
              <a:gd name="connsiteX200" fmla="*/ 2247240 w 9595474"/>
              <a:gd name="connsiteY200" fmla="*/ 1184593 h 6858000"/>
              <a:gd name="connsiteX201" fmla="*/ 2252856 w 9595474"/>
              <a:gd name="connsiteY201" fmla="*/ 1185228 h 6858000"/>
              <a:gd name="connsiteX202" fmla="*/ 2259063 w 9595474"/>
              <a:gd name="connsiteY202" fmla="*/ 1184593 h 6858000"/>
              <a:gd name="connsiteX203" fmla="*/ 2264679 w 9595474"/>
              <a:gd name="connsiteY203" fmla="*/ 1184275 h 6858000"/>
              <a:gd name="connsiteX204" fmla="*/ 2270590 w 9595474"/>
              <a:gd name="connsiteY204" fmla="*/ 1183640 h 6858000"/>
              <a:gd name="connsiteX205" fmla="*/ 2276797 w 9595474"/>
              <a:gd name="connsiteY205" fmla="*/ 1182688 h 6858000"/>
              <a:gd name="connsiteX206" fmla="*/ 2282413 w 9595474"/>
              <a:gd name="connsiteY206" fmla="*/ 1181418 h 6858000"/>
              <a:gd name="connsiteX207" fmla="*/ 2288029 w 9595474"/>
              <a:gd name="connsiteY207" fmla="*/ 1180148 h 6858000"/>
              <a:gd name="connsiteX208" fmla="*/ 2293940 w 9595474"/>
              <a:gd name="connsiteY208" fmla="*/ 1177925 h 6858000"/>
              <a:gd name="connsiteX209" fmla="*/ 2299261 w 9595474"/>
              <a:gd name="connsiteY209" fmla="*/ 1176020 h 6858000"/>
              <a:gd name="connsiteX210" fmla="*/ 2304581 w 9595474"/>
              <a:gd name="connsiteY210" fmla="*/ 1173480 h 6858000"/>
              <a:gd name="connsiteX211" fmla="*/ 2310492 w 9595474"/>
              <a:gd name="connsiteY211" fmla="*/ 1170623 h 6858000"/>
              <a:gd name="connsiteX212" fmla="*/ 2315517 w 9595474"/>
              <a:gd name="connsiteY212" fmla="*/ 1167765 h 6858000"/>
              <a:gd name="connsiteX213" fmla="*/ 2320837 w 9595474"/>
              <a:gd name="connsiteY213" fmla="*/ 1164590 h 6858000"/>
              <a:gd name="connsiteX214" fmla="*/ 2325862 w 9595474"/>
              <a:gd name="connsiteY214" fmla="*/ 1161098 h 6858000"/>
              <a:gd name="connsiteX215" fmla="*/ 2330887 w 9595474"/>
              <a:gd name="connsiteY215" fmla="*/ 1157288 h 6858000"/>
              <a:gd name="connsiteX216" fmla="*/ 2335616 w 9595474"/>
              <a:gd name="connsiteY216" fmla="*/ 1153160 h 6858000"/>
              <a:gd name="connsiteX217" fmla="*/ 2340345 w 9595474"/>
              <a:gd name="connsiteY217" fmla="*/ 1148715 h 6858000"/>
              <a:gd name="connsiteX218" fmla="*/ 2344483 w 9595474"/>
              <a:gd name="connsiteY218" fmla="*/ 1144270 h 6858000"/>
              <a:gd name="connsiteX219" fmla="*/ 2348621 w 9595474"/>
              <a:gd name="connsiteY219" fmla="*/ 1139508 h 6858000"/>
              <a:gd name="connsiteX220" fmla="*/ 2352464 w 9595474"/>
              <a:gd name="connsiteY220" fmla="*/ 1134428 h 6858000"/>
              <a:gd name="connsiteX221" fmla="*/ 2356011 w 9595474"/>
              <a:gd name="connsiteY221" fmla="*/ 1129348 h 6858000"/>
              <a:gd name="connsiteX222" fmla="*/ 2359262 w 9595474"/>
              <a:gd name="connsiteY222" fmla="*/ 1124268 h 6858000"/>
              <a:gd name="connsiteX223" fmla="*/ 2362218 w 9595474"/>
              <a:gd name="connsiteY223" fmla="*/ 1118870 h 6858000"/>
              <a:gd name="connsiteX224" fmla="*/ 2364582 w 9595474"/>
              <a:gd name="connsiteY224" fmla="*/ 1113473 h 6858000"/>
              <a:gd name="connsiteX225" fmla="*/ 2367242 w 9595474"/>
              <a:gd name="connsiteY225" fmla="*/ 1108075 h 6858000"/>
              <a:gd name="connsiteX226" fmla="*/ 2369311 w 9595474"/>
              <a:gd name="connsiteY226" fmla="*/ 1102360 h 6858000"/>
              <a:gd name="connsiteX227" fmla="*/ 2371085 w 9595474"/>
              <a:gd name="connsiteY227" fmla="*/ 1096645 h 6858000"/>
              <a:gd name="connsiteX228" fmla="*/ 2372563 w 9595474"/>
              <a:gd name="connsiteY228" fmla="*/ 1090930 h 6858000"/>
              <a:gd name="connsiteX229" fmla="*/ 2374041 w 9595474"/>
              <a:gd name="connsiteY229" fmla="*/ 1085215 h 6858000"/>
              <a:gd name="connsiteX230" fmla="*/ 2375223 w 9595474"/>
              <a:gd name="connsiteY230" fmla="*/ 1079500 h 6858000"/>
              <a:gd name="connsiteX231" fmla="*/ 2375814 w 9595474"/>
              <a:gd name="connsiteY231" fmla="*/ 1073785 h 6858000"/>
              <a:gd name="connsiteX232" fmla="*/ 2376110 w 9595474"/>
              <a:gd name="connsiteY232" fmla="*/ 1067753 h 6858000"/>
              <a:gd name="connsiteX233" fmla="*/ 2376110 w 9595474"/>
              <a:gd name="connsiteY233" fmla="*/ 1061720 h 6858000"/>
              <a:gd name="connsiteX234" fmla="*/ 2376110 w 9595474"/>
              <a:gd name="connsiteY234" fmla="*/ 1055688 h 6858000"/>
              <a:gd name="connsiteX235" fmla="*/ 2375814 w 9595474"/>
              <a:gd name="connsiteY235" fmla="*/ 1049973 h 6858000"/>
              <a:gd name="connsiteX236" fmla="*/ 2375223 w 9595474"/>
              <a:gd name="connsiteY236" fmla="*/ 1043940 h 6858000"/>
              <a:gd name="connsiteX237" fmla="*/ 2374041 w 9595474"/>
              <a:gd name="connsiteY237" fmla="*/ 1038225 h 6858000"/>
              <a:gd name="connsiteX238" fmla="*/ 2372563 w 9595474"/>
              <a:gd name="connsiteY238" fmla="*/ 1032510 h 6858000"/>
              <a:gd name="connsiteX239" fmla="*/ 2371085 w 9595474"/>
              <a:gd name="connsiteY239" fmla="*/ 1026795 h 6858000"/>
              <a:gd name="connsiteX240" fmla="*/ 2369311 w 9595474"/>
              <a:gd name="connsiteY240" fmla="*/ 1021080 h 6858000"/>
              <a:gd name="connsiteX241" fmla="*/ 2367242 w 9595474"/>
              <a:gd name="connsiteY241" fmla="*/ 1015683 h 6858000"/>
              <a:gd name="connsiteX242" fmla="*/ 2364582 w 9595474"/>
              <a:gd name="connsiteY242" fmla="*/ 1009650 h 6858000"/>
              <a:gd name="connsiteX243" fmla="*/ 2362218 w 9595474"/>
              <a:gd name="connsiteY243" fmla="*/ 1004253 h 6858000"/>
              <a:gd name="connsiteX244" fmla="*/ 2359262 w 9595474"/>
              <a:gd name="connsiteY244" fmla="*/ 998855 h 6858000"/>
              <a:gd name="connsiteX245" fmla="*/ 2356011 w 9595474"/>
              <a:gd name="connsiteY245" fmla="*/ 994093 h 6858000"/>
              <a:gd name="connsiteX246" fmla="*/ 2352464 w 9595474"/>
              <a:gd name="connsiteY246" fmla="*/ 989013 h 6858000"/>
              <a:gd name="connsiteX247" fmla="*/ 2348621 w 9595474"/>
              <a:gd name="connsiteY247" fmla="*/ 983933 h 6858000"/>
              <a:gd name="connsiteX248" fmla="*/ 2344483 w 9595474"/>
              <a:gd name="connsiteY248" fmla="*/ 979170 h 6858000"/>
              <a:gd name="connsiteX249" fmla="*/ 2340345 w 9595474"/>
              <a:gd name="connsiteY249" fmla="*/ 974725 h 6858000"/>
              <a:gd name="connsiteX250" fmla="*/ 2240737 w 9595474"/>
              <a:gd name="connsiteY250" fmla="*/ 875030 h 6858000"/>
              <a:gd name="connsiteX251" fmla="*/ 1991865 w 9595474"/>
              <a:gd name="connsiteY251" fmla="*/ 626428 h 6858000"/>
              <a:gd name="connsiteX252" fmla="*/ 1987431 w 9595474"/>
              <a:gd name="connsiteY252" fmla="*/ 621665 h 6858000"/>
              <a:gd name="connsiteX253" fmla="*/ 1983589 w 9595474"/>
              <a:gd name="connsiteY253" fmla="*/ 616903 h 6858000"/>
              <a:gd name="connsiteX254" fmla="*/ 1979451 w 9595474"/>
              <a:gd name="connsiteY254" fmla="*/ 612140 h 6858000"/>
              <a:gd name="connsiteX255" fmla="*/ 1975904 w 9595474"/>
              <a:gd name="connsiteY255" fmla="*/ 607060 h 6858000"/>
              <a:gd name="connsiteX256" fmla="*/ 1972653 w 9595474"/>
              <a:gd name="connsiteY256" fmla="*/ 601663 h 6858000"/>
              <a:gd name="connsiteX257" fmla="*/ 1969993 w 9595474"/>
              <a:gd name="connsiteY257" fmla="*/ 596265 h 6858000"/>
              <a:gd name="connsiteX258" fmla="*/ 1967037 w 9595474"/>
              <a:gd name="connsiteY258" fmla="*/ 590868 h 6858000"/>
              <a:gd name="connsiteX259" fmla="*/ 1964968 w 9595474"/>
              <a:gd name="connsiteY259" fmla="*/ 585470 h 6858000"/>
              <a:gd name="connsiteX260" fmla="*/ 1962603 w 9595474"/>
              <a:gd name="connsiteY260" fmla="*/ 579755 h 6858000"/>
              <a:gd name="connsiteX261" fmla="*/ 1960830 w 9595474"/>
              <a:gd name="connsiteY261" fmla="*/ 574358 h 6858000"/>
              <a:gd name="connsiteX262" fmla="*/ 1959056 w 9595474"/>
              <a:gd name="connsiteY262" fmla="*/ 568643 h 6858000"/>
              <a:gd name="connsiteX263" fmla="*/ 1958170 w 9595474"/>
              <a:gd name="connsiteY263" fmla="*/ 562610 h 6858000"/>
              <a:gd name="connsiteX264" fmla="*/ 1956987 w 9595474"/>
              <a:gd name="connsiteY264" fmla="*/ 556895 h 6858000"/>
              <a:gd name="connsiteX265" fmla="*/ 1956396 w 9595474"/>
              <a:gd name="connsiteY265" fmla="*/ 551180 h 6858000"/>
              <a:gd name="connsiteX266" fmla="*/ 1955805 w 9595474"/>
              <a:gd name="connsiteY266" fmla="*/ 544830 h 6858000"/>
              <a:gd name="connsiteX267" fmla="*/ 1955805 w 9595474"/>
              <a:gd name="connsiteY267" fmla="*/ 539115 h 6858000"/>
              <a:gd name="connsiteX268" fmla="*/ 1955805 w 9595474"/>
              <a:gd name="connsiteY268" fmla="*/ 533083 h 6858000"/>
              <a:gd name="connsiteX269" fmla="*/ 1956396 w 9595474"/>
              <a:gd name="connsiteY269" fmla="*/ 527368 h 6858000"/>
              <a:gd name="connsiteX270" fmla="*/ 1956987 w 9595474"/>
              <a:gd name="connsiteY270" fmla="*/ 521653 h 6858000"/>
              <a:gd name="connsiteX271" fmla="*/ 1958170 w 9595474"/>
              <a:gd name="connsiteY271" fmla="*/ 515620 h 6858000"/>
              <a:gd name="connsiteX272" fmla="*/ 1959056 w 9595474"/>
              <a:gd name="connsiteY272" fmla="*/ 509588 h 6858000"/>
              <a:gd name="connsiteX273" fmla="*/ 1960830 w 9595474"/>
              <a:gd name="connsiteY273" fmla="*/ 503873 h 6858000"/>
              <a:gd name="connsiteX274" fmla="*/ 1962603 w 9595474"/>
              <a:gd name="connsiteY274" fmla="*/ 498158 h 6858000"/>
              <a:gd name="connsiteX275" fmla="*/ 1964968 w 9595474"/>
              <a:gd name="connsiteY275" fmla="*/ 492760 h 6858000"/>
              <a:gd name="connsiteX276" fmla="*/ 1967037 w 9595474"/>
              <a:gd name="connsiteY276" fmla="*/ 487363 h 6858000"/>
              <a:gd name="connsiteX277" fmla="*/ 1969993 w 9595474"/>
              <a:gd name="connsiteY277" fmla="*/ 481648 h 6858000"/>
              <a:gd name="connsiteX278" fmla="*/ 1972653 w 9595474"/>
              <a:gd name="connsiteY278" fmla="*/ 476568 h 6858000"/>
              <a:gd name="connsiteX279" fmla="*/ 1975904 w 9595474"/>
              <a:gd name="connsiteY279" fmla="*/ 471170 h 6858000"/>
              <a:gd name="connsiteX280" fmla="*/ 1979451 w 9595474"/>
              <a:gd name="connsiteY280" fmla="*/ 466408 h 6858000"/>
              <a:gd name="connsiteX281" fmla="*/ 1983589 w 9595474"/>
              <a:gd name="connsiteY281" fmla="*/ 461328 h 6858000"/>
              <a:gd name="connsiteX282" fmla="*/ 1987431 w 9595474"/>
              <a:gd name="connsiteY282" fmla="*/ 456565 h 6858000"/>
              <a:gd name="connsiteX283" fmla="*/ 1991865 w 9595474"/>
              <a:gd name="connsiteY283" fmla="*/ 451803 h 6858000"/>
              <a:gd name="connsiteX284" fmla="*/ 1996594 w 9595474"/>
              <a:gd name="connsiteY284" fmla="*/ 447675 h 6858000"/>
              <a:gd name="connsiteX285" fmla="*/ 2001028 w 9595474"/>
              <a:gd name="connsiteY285" fmla="*/ 443548 h 6858000"/>
              <a:gd name="connsiteX286" fmla="*/ 2006052 w 9595474"/>
              <a:gd name="connsiteY286" fmla="*/ 439738 h 6858000"/>
              <a:gd name="connsiteX287" fmla="*/ 2011077 w 9595474"/>
              <a:gd name="connsiteY287" fmla="*/ 436245 h 6858000"/>
              <a:gd name="connsiteX288" fmla="*/ 2016102 w 9595474"/>
              <a:gd name="connsiteY288" fmla="*/ 432753 h 6858000"/>
              <a:gd name="connsiteX289" fmla="*/ 2021718 w 9595474"/>
              <a:gd name="connsiteY289" fmla="*/ 429895 h 6858000"/>
              <a:gd name="connsiteX290" fmla="*/ 2027038 w 9595474"/>
              <a:gd name="connsiteY290" fmla="*/ 427355 h 6858000"/>
              <a:gd name="connsiteX291" fmla="*/ 2032654 w 9595474"/>
              <a:gd name="connsiteY291" fmla="*/ 424815 h 6858000"/>
              <a:gd name="connsiteX292" fmla="*/ 2038270 w 9595474"/>
              <a:gd name="connsiteY292" fmla="*/ 422910 h 6858000"/>
              <a:gd name="connsiteX293" fmla="*/ 2043886 w 9595474"/>
              <a:gd name="connsiteY293" fmla="*/ 421005 h 6858000"/>
              <a:gd name="connsiteX294" fmla="*/ 2049502 w 9595474"/>
              <a:gd name="connsiteY294" fmla="*/ 419735 h 6858000"/>
              <a:gd name="connsiteX295" fmla="*/ 2055413 w 9595474"/>
              <a:gd name="connsiteY295" fmla="*/ 418148 h 6858000"/>
              <a:gd name="connsiteX296" fmla="*/ 2061029 w 9595474"/>
              <a:gd name="connsiteY296" fmla="*/ 417195 h 6858000"/>
              <a:gd name="connsiteX297" fmla="*/ 2067236 w 9595474"/>
              <a:gd name="connsiteY297" fmla="*/ 416243 h 6858000"/>
              <a:gd name="connsiteX298" fmla="*/ 2072852 w 9595474"/>
              <a:gd name="connsiteY298" fmla="*/ 415925 h 6858000"/>
              <a:gd name="connsiteX299" fmla="*/ 2079059 w 9595474"/>
              <a:gd name="connsiteY299" fmla="*/ 415925 h 6858000"/>
              <a:gd name="connsiteX300" fmla="*/ 2084970 w 9595474"/>
              <a:gd name="connsiteY300" fmla="*/ 415925 h 6858000"/>
              <a:gd name="connsiteX301" fmla="*/ 2090882 w 9595474"/>
              <a:gd name="connsiteY301" fmla="*/ 416243 h 6858000"/>
              <a:gd name="connsiteX302" fmla="*/ 2096793 w 9595474"/>
              <a:gd name="connsiteY302" fmla="*/ 417195 h 6858000"/>
              <a:gd name="connsiteX303" fmla="*/ 2102409 w 9595474"/>
              <a:gd name="connsiteY303" fmla="*/ 418148 h 6858000"/>
              <a:gd name="connsiteX304" fmla="*/ 2108321 w 9595474"/>
              <a:gd name="connsiteY304" fmla="*/ 419735 h 6858000"/>
              <a:gd name="connsiteX305" fmla="*/ 2113936 w 9595474"/>
              <a:gd name="connsiteY305" fmla="*/ 421005 h 6858000"/>
              <a:gd name="connsiteX306" fmla="*/ 2119552 w 9595474"/>
              <a:gd name="connsiteY306" fmla="*/ 422910 h 6858000"/>
              <a:gd name="connsiteX307" fmla="*/ 2125464 w 9595474"/>
              <a:gd name="connsiteY307" fmla="*/ 424815 h 6858000"/>
              <a:gd name="connsiteX308" fmla="*/ 2130784 w 9595474"/>
              <a:gd name="connsiteY308" fmla="*/ 427355 h 6858000"/>
              <a:gd name="connsiteX309" fmla="*/ 2136104 w 9595474"/>
              <a:gd name="connsiteY309" fmla="*/ 429895 h 6858000"/>
              <a:gd name="connsiteX310" fmla="*/ 2141720 w 9595474"/>
              <a:gd name="connsiteY310" fmla="*/ 432753 h 6858000"/>
              <a:gd name="connsiteX311" fmla="*/ 2146745 w 9595474"/>
              <a:gd name="connsiteY311" fmla="*/ 436245 h 6858000"/>
              <a:gd name="connsiteX312" fmla="*/ 2152065 w 9595474"/>
              <a:gd name="connsiteY312" fmla="*/ 439738 h 6858000"/>
              <a:gd name="connsiteX313" fmla="*/ 2156795 w 9595474"/>
              <a:gd name="connsiteY313" fmla="*/ 443548 h 6858000"/>
              <a:gd name="connsiteX314" fmla="*/ 2161819 w 9595474"/>
              <a:gd name="connsiteY314" fmla="*/ 447675 h 6858000"/>
              <a:gd name="connsiteX315" fmla="*/ 2165957 w 9595474"/>
              <a:gd name="connsiteY315" fmla="*/ 451803 h 6858000"/>
              <a:gd name="connsiteX316" fmla="*/ 2966073 w 9595474"/>
              <a:gd name="connsiteY316" fmla="*/ 1251903 h 6858000"/>
              <a:gd name="connsiteX317" fmla="*/ 5612631 w 9595474"/>
              <a:gd name="connsiteY317" fmla="*/ 3898583 h 6858000"/>
              <a:gd name="connsiteX318" fmla="*/ 5617360 w 9595474"/>
              <a:gd name="connsiteY318" fmla="*/ 3903345 h 6858000"/>
              <a:gd name="connsiteX319" fmla="*/ 5621498 w 9595474"/>
              <a:gd name="connsiteY319" fmla="*/ 3908425 h 6858000"/>
              <a:gd name="connsiteX320" fmla="*/ 5625341 w 9595474"/>
              <a:gd name="connsiteY320" fmla="*/ 3913505 h 6858000"/>
              <a:gd name="connsiteX321" fmla="*/ 5628888 w 9595474"/>
              <a:gd name="connsiteY321" fmla="*/ 3918585 h 6858000"/>
              <a:gd name="connsiteX322" fmla="*/ 5632139 w 9595474"/>
              <a:gd name="connsiteY322" fmla="*/ 3923348 h 6858000"/>
              <a:gd name="connsiteX323" fmla="*/ 5635094 w 9595474"/>
              <a:gd name="connsiteY323" fmla="*/ 3928745 h 6858000"/>
              <a:gd name="connsiteX324" fmla="*/ 5638050 w 9595474"/>
              <a:gd name="connsiteY324" fmla="*/ 3934460 h 6858000"/>
              <a:gd name="connsiteX325" fmla="*/ 5640415 w 9595474"/>
              <a:gd name="connsiteY325" fmla="*/ 3939858 h 6858000"/>
              <a:gd name="connsiteX326" fmla="*/ 5642484 w 9595474"/>
              <a:gd name="connsiteY326" fmla="*/ 3945890 h 6858000"/>
              <a:gd name="connsiteX327" fmla="*/ 5644257 w 9595474"/>
              <a:gd name="connsiteY327" fmla="*/ 3951605 h 6858000"/>
              <a:gd name="connsiteX328" fmla="*/ 5645735 w 9595474"/>
              <a:gd name="connsiteY328" fmla="*/ 3957320 h 6858000"/>
              <a:gd name="connsiteX329" fmla="*/ 5647213 w 9595474"/>
              <a:gd name="connsiteY329" fmla="*/ 3963353 h 6858000"/>
              <a:gd name="connsiteX330" fmla="*/ 5648100 w 9595474"/>
              <a:gd name="connsiteY330" fmla="*/ 3969068 h 6858000"/>
              <a:gd name="connsiteX331" fmla="*/ 5648691 w 9595474"/>
              <a:gd name="connsiteY331" fmla="*/ 3975100 h 6858000"/>
              <a:gd name="connsiteX332" fmla="*/ 5649282 w 9595474"/>
              <a:gd name="connsiteY332" fmla="*/ 3980815 h 6858000"/>
              <a:gd name="connsiteX333" fmla="*/ 5649282 w 9595474"/>
              <a:gd name="connsiteY333" fmla="*/ 3987165 h 6858000"/>
              <a:gd name="connsiteX334" fmla="*/ 5649282 w 9595474"/>
              <a:gd name="connsiteY334" fmla="*/ 3992880 h 6858000"/>
              <a:gd name="connsiteX335" fmla="*/ 5648691 w 9595474"/>
              <a:gd name="connsiteY335" fmla="*/ 3998913 h 6858000"/>
              <a:gd name="connsiteX336" fmla="*/ 5648100 w 9595474"/>
              <a:gd name="connsiteY336" fmla="*/ 4004945 h 6858000"/>
              <a:gd name="connsiteX337" fmla="*/ 5647213 w 9595474"/>
              <a:gd name="connsiteY337" fmla="*/ 4010660 h 6858000"/>
              <a:gd name="connsiteX338" fmla="*/ 5645735 w 9595474"/>
              <a:gd name="connsiteY338" fmla="*/ 4016375 h 6858000"/>
              <a:gd name="connsiteX339" fmla="*/ 5644257 w 9595474"/>
              <a:gd name="connsiteY339" fmla="*/ 4022725 h 6858000"/>
              <a:gd name="connsiteX340" fmla="*/ 5642484 w 9595474"/>
              <a:gd name="connsiteY340" fmla="*/ 4028440 h 6858000"/>
              <a:gd name="connsiteX341" fmla="*/ 5640415 w 9595474"/>
              <a:gd name="connsiteY341" fmla="*/ 4033838 h 6858000"/>
              <a:gd name="connsiteX342" fmla="*/ 5638050 w 9595474"/>
              <a:gd name="connsiteY342" fmla="*/ 4039553 h 6858000"/>
              <a:gd name="connsiteX343" fmla="*/ 5635094 w 9595474"/>
              <a:gd name="connsiteY343" fmla="*/ 4044950 h 6858000"/>
              <a:gd name="connsiteX344" fmla="*/ 5632139 w 9595474"/>
              <a:gd name="connsiteY344" fmla="*/ 4050348 h 6858000"/>
              <a:gd name="connsiteX345" fmla="*/ 5628888 w 9595474"/>
              <a:gd name="connsiteY345" fmla="*/ 4055745 h 6858000"/>
              <a:gd name="connsiteX346" fmla="*/ 5625341 w 9595474"/>
              <a:gd name="connsiteY346" fmla="*/ 4060825 h 6858000"/>
              <a:gd name="connsiteX347" fmla="*/ 5621498 w 9595474"/>
              <a:gd name="connsiteY347" fmla="*/ 4065588 h 6858000"/>
              <a:gd name="connsiteX348" fmla="*/ 5617360 w 9595474"/>
              <a:gd name="connsiteY348" fmla="*/ 4070350 h 6858000"/>
              <a:gd name="connsiteX349" fmla="*/ 5612631 w 9595474"/>
              <a:gd name="connsiteY349" fmla="*/ 4075113 h 6858000"/>
              <a:gd name="connsiteX350" fmla="*/ 5608198 w 9595474"/>
              <a:gd name="connsiteY350" fmla="*/ 4079875 h 6858000"/>
              <a:gd name="connsiteX351" fmla="*/ 5603468 w 9595474"/>
              <a:gd name="connsiteY351" fmla="*/ 4083685 h 6858000"/>
              <a:gd name="connsiteX352" fmla="*/ 5598443 w 9595474"/>
              <a:gd name="connsiteY352" fmla="*/ 4087495 h 6858000"/>
              <a:gd name="connsiteX353" fmla="*/ 5593419 w 9595474"/>
              <a:gd name="connsiteY353" fmla="*/ 4091305 h 6858000"/>
              <a:gd name="connsiteX354" fmla="*/ 5588098 w 9595474"/>
              <a:gd name="connsiteY354" fmla="*/ 4094480 h 6858000"/>
              <a:gd name="connsiteX355" fmla="*/ 5582482 w 9595474"/>
              <a:gd name="connsiteY355" fmla="*/ 4097338 h 6858000"/>
              <a:gd name="connsiteX356" fmla="*/ 5577162 w 9595474"/>
              <a:gd name="connsiteY356" fmla="*/ 4100195 h 6858000"/>
              <a:gd name="connsiteX357" fmla="*/ 5571842 w 9595474"/>
              <a:gd name="connsiteY357" fmla="*/ 4102418 h 6858000"/>
              <a:gd name="connsiteX358" fmla="*/ 5565931 w 9595474"/>
              <a:gd name="connsiteY358" fmla="*/ 4104640 h 6858000"/>
              <a:gd name="connsiteX359" fmla="*/ 5560315 w 9595474"/>
              <a:gd name="connsiteY359" fmla="*/ 4106545 h 6858000"/>
              <a:gd name="connsiteX360" fmla="*/ 5554699 w 9595474"/>
              <a:gd name="connsiteY360" fmla="*/ 4108133 h 6858000"/>
              <a:gd name="connsiteX361" fmla="*/ 5548492 w 9595474"/>
              <a:gd name="connsiteY361" fmla="*/ 4109403 h 6858000"/>
              <a:gd name="connsiteX362" fmla="*/ 5542580 w 9595474"/>
              <a:gd name="connsiteY362" fmla="*/ 4110355 h 6858000"/>
              <a:gd name="connsiteX363" fmla="*/ 5536669 w 9595474"/>
              <a:gd name="connsiteY363" fmla="*/ 4110990 h 6858000"/>
              <a:gd name="connsiteX364" fmla="*/ 5530758 w 9595474"/>
              <a:gd name="connsiteY364" fmla="*/ 4111308 h 6858000"/>
              <a:gd name="connsiteX365" fmla="*/ 5524846 w 9595474"/>
              <a:gd name="connsiteY365" fmla="*/ 4111625 h 6858000"/>
              <a:gd name="connsiteX366" fmla="*/ 5518639 w 9595474"/>
              <a:gd name="connsiteY366" fmla="*/ 4111308 h 6858000"/>
              <a:gd name="connsiteX367" fmla="*/ 5513023 w 9595474"/>
              <a:gd name="connsiteY367" fmla="*/ 4110990 h 6858000"/>
              <a:gd name="connsiteX368" fmla="*/ 5506816 w 9595474"/>
              <a:gd name="connsiteY368" fmla="*/ 4110355 h 6858000"/>
              <a:gd name="connsiteX369" fmla="*/ 5501200 w 9595474"/>
              <a:gd name="connsiteY369" fmla="*/ 4109403 h 6858000"/>
              <a:gd name="connsiteX370" fmla="*/ 5494993 w 9595474"/>
              <a:gd name="connsiteY370" fmla="*/ 4108133 h 6858000"/>
              <a:gd name="connsiteX371" fmla="*/ 5489081 w 9595474"/>
              <a:gd name="connsiteY371" fmla="*/ 4106545 h 6858000"/>
              <a:gd name="connsiteX372" fmla="*/ 5483466 w 9595474"/>
              <a:gd name="connsiteY372" fmla="*/ 4104640 h 6858000"/>
              <a:gd name="connsiteX373" fmla="*/ 5477850 w 9595474"/>
              <a:gd name="connsiteY373" fmla="*/ 4102418 h 6858000"/>
              <a:gd name="connsiteX374" fmla="*/ 5472234 w 9595474"/>
              <a:gd name="connsiteY374" fmla="*/ 4100195 h 6858000"/>
              <a:gd name="connsiteX375" fmla="*/ 5466913 w 9595474"/>
              <a:gd name="connsiteY375" fmla="*/ 4097338 h 6858000"/>
              <a:gd name="connsiteX376" fmla="*/ 5461593 w 9595474"/>
              <a:gd name="connsiteY376" fmla="*/ 4094480 h 6858000"/>
              <a:gd name="connsiteX377" fmla="*/ 5456273 w 9595474"/>
              <a:gd name="connsiteY377" fmla="*/ 4091305 h 6858000"/>
              <a:gd name="connsiteX378" fmla="*/ 5451248 w 9595474"/>
              <a:gd name="connsiteY378" fmla="*/ 4087495 h 6858000"/>
              <a:gd name="connsiteX379" fmla="*/ 5446223 w 9595474"/>
              <a:gd name="connsiteY379" fmla="*/ 4083685 h 6858000"/>
              <a:gd name="connsiteX380" fmla="*/ 5441495 w 9595474"/>
              <a:gd name="connsiteY380" fmla="*/ 4079875 h 6858000"/>
              <a:gd name="connsiteX381" fmla="*/ 5436765 w 9595474"/>
              <a:gd name="connsiteY381" fmla="*/ 4075113 h 6858000"/>
              <a:gd name="connsiteX382" fmla="*/ 5322379 w 9595474"/>
              <a:gd name="connsiteY382" fmla="*/ 3960813 h 6858000"/>
              <a:gd name="connsiteX383" fmla="*/ 5317945 w 9595474"/>
              <a:gd name="connsiteY383" fmla="*/ 3956368 h 6858000"/>
              <a:gd name="connsiteX384" fmla="*/ 5312921 w 9595474"/>
              <a:gd name="connsiteY384" fmla="*/ 3952240 h 6858000"/>
              <a:gd name="connsiteX385" fmla="*/ 5307896 w 9595474"/>
              <a:gd name="connsiteY385" fmla="*/ 3948748 h 6858000"/>
              <a:gd name="connsiteX386" fmla="*/ 5302871 w 9595474"/>
              <a:gd name="connsiteY386" fmla="*/ 3944938 h 6858000"/>
              <a:gd name="connsiteX387" fmla="*/ 5297255 w 9595474"/>
              <a:gd name="connsiteY387" fmla="*/ 3941763 h 6858000"/>
              <a:gd name="connsiteX388" fmla="*/ 5292230 w 9595474"/>
              <a:gd name="connsiteY388" fmla="*/ 3938588 h 6858000"/>
              <a:gd name="connsiteX389" fmla="*/ 5286615 w 9595474"/>
              <a:gd name="connsiteY389" fmla="*/ 3936048 h 6858000"/>
              <a:gd name="connsiteX390" fmla="*/ 5281294 w 9595474"/>
              <a:gd name="connsiteY390" fmla="*/ 3933508 h 6858000"/>
              <a:gd name="connsiteX391" fmla="*/ 5275383 w 9595474"/>
              <a:gd name="connsiteY391" fmla="*/ 3931285 h 6858000"/>
              <a:gd name="connsiteX392" fmla="*/ 5269767 w 9595474"/>
              <a:gd name="connsiteY392" fmla="*/ 3929698 h 6858000"/>
              <a:gd name="connsiteX393" fmla="*/ 5263855 w 9595474"/>
              <a:gd name="connsiteY393" fmla="*/ 3927793 h 6858000"/>
              <a:gd name="connsiteX394" fmla="*/ 5257944 w 9595474"/>
              <a:gd name="connsiteY394" fmla="*/ 3926840 h 6858000"/>
              <a:gd name="connsiteX395" fmla="*/ 5252033 w 9595474"/>
              <a:gd name="connsiteY395" fmla="*/ 3925570 h 6858000"/>
              <a:gd name="connsiteX396" fmla="*/ 5246121 w 9595474"/>
              <a:gd name="connsiteY396" fmla="*/ 3924935 h 6858000"/>
              <a:gd name="connsiteX397" fmla="*/ 5240210 w 9595474"/>
              <a:gd name="connsiteY397" fmla="*/ 3924618 h 6858000"/>
              <a:gd name="connsiteX398" fmla="*/ 5234298 w 9595474"/>
              <a:gd name="connsiteY398" fmla="*/ 3924618 h 6858000"/>
              <a:gd name="connsiteX399" fmla="*/ 5228091 w 9595474"/>
              <a:gd name="connsiteY399" fmla="*/ 3924618 h 6858000"/>
              <a:gd name="connsiteX400" fmla="*/ 5222180 w 9595474"/>
              <a:gd name="connsiteY400" fmla="*/ 3924935 h 6858000"/>
              <a:gd name="connsiteX401" fmla="*/ 5216268 w 9595474"/>
              <a:gd name="connsiteY401" fmla="*/ 3925570 h 6858000"/>
              <a:gd name="connsiteX402" fmla="*/ 5210357 w 9595474"/>
              <a:gd name="connsiteY402" fmla="*/ 3926840 h 6858000"/>
              <a:gd name="connsiteX403" fmla="*/ 5204741 w 9595474"/>
              <a:gd name="connsiteY403" fmla="*/ 3927793 h 6858000"/>
              <a:gd name="connsiteX404" fmla="*/ 5198534 w 9595474"/>
              <a:gd name="connsiteY404" fmla="*/ 3929698 h 6858000"/>
              <a:gd name="connsiteX405" fmla="*/ 5192918 w 9595474"/>
              <a:gd name="connsiteY405" fmla="*/ 3931285 h 6858000"/>
              <a:gd name="connsiteX406" fmla="*/ 5187598 w 9595474"/>
              <a:gd name="connsiteY406" fmla="*/ 3933508 h 6858000"/>
              <a:gd name="connsiteX407" fmla="*/ 5181686 w 9595474"/>
              <a:gd name="connsiteY407" fmla="*/ 3936048 h 6858000"/>
              <a:gd name="connsiteX408" fmla="*/ 5176366 w 9595474"/>
              <a:gd name="connsiteY408" fmla="*/ 3938588 h 6858000"/>
              <a:gd name="connsiteX409" fmla="*/ 5171046 w 9595474"/>
              <a:gd name="connsiteY409" fmla="*/ 3941763 h 6858000"/>
              <a:gd name="connsiteX410" fmla="*/ 5165430 w 9595474"/>
              <a:gd name="connsiteY410" fmla="*/ 3944938 h 6858000"/>
              <a:gd name="connsiteX411" fmla="*/ 5160405 w 9595474"/>
              <a:gd name="connsiteY411" fmla="*/ 3948748 h 6858000"/>
              <a:gd name="connsiteX412" fmla="*/ 5155380 w 9595474"/>
              <a:gd name="connsiteY412" fmla="*/ 3952240 h 6858000"/>
              <a:gd name="connsiteX413" fmla="*/ 5150947 w 9595474"/>
              <a:gd name="connsiteY413" fmla="*/ 3956368 h 6858000"/>
              <a:gd name="connsiteX414" fmla="*/ 5146218 w 9595474"/>
              <a:gd name="connsiteY414" fmla="*/ 3960813 h 6858000"/>
              <a:gd name="connsiteX415" fmla="*/ 5141488 w 9595474"/>
              <a:gd name="connsiteY415" fmla="*/ 3965575 h 6858000"/>
              <a:gd name="connsiteX416" fmla="*/ 5137646 w 9595474"/>
              <a:gd name="connsiteY416" fmla="*/ 3970655 h 6858000"/>
              <a:gd name="connsiteX417" fmla="*/ 5133508 w 9595474"/>
              <a:gd name="connsiteY417" fmla="*/ 3975100 h 6858000"/>
              <a:gd name="connsiteX418" fmla="*/ 5129961 w 9595474"/>
              <a:gd name="connsiteY418" fmla="*/ 3980498 h 6858000"/>
              <a:gd name="connsiteX419" fmla="*/ 5126710 w 9595474"/>
              <a:gd name="connsiteY419" fmla="*/ 3985578 h 6858000"/>
              <a:gd name="connsiteX420" fmla="*/ 5123754 w 9595474"/>
              <a:gd name="connsiteY420" fmla="*/ 3990975 h 6858000"/>
              <a:gd name="connsiteX421" fmla="*/ 5121094 w 9595474"/>
              <a:gd name="connsiteY421" fmla="*/ 3996373 h 6858000"/>
              <a:gd name="connsiteX422" fmla="*/ 5118729 w 9595474"/>
              <a:gd name="connsiteY422" fmla="*/ 4002088 h 6858000"/>
              <a:gd name="connsiteX423" fmla="*/ 5116660 w 9595474"/>
              <a:gd name="connsiteY423" fmla="*/ 4007803 h 6858000"/>
              <a:gd name="connsiteX424" fmla="*/ 5114591 w 9595474"/>
              <a:gd name="connsiteY424" fmla="*/ 4013518 h 6858000"/>
              <a:gd name="connsiteX425" fmla="*/ 5113113 w 9595474"/>
              <a:gd name="connsiteY425" fmla="*/ 4019233 h 6858000"/>
              <a:gd name="connsiteX426" fmla="*/ 5111636 w 9595474"/>
              <a:gd name="connsiteY426" fmla="*/ 4025265 h 6858000"/>
              <a:gd name="connsiteX427" fmla="*/ 5111044 w 9595474"/>
              <a:gd name="connsiteY427" fmla="*/ 4031298 h 6858000"/>
              <a:gd name="connsiteX428" fmla="*/ 5110158 w 9595474"/>
              <a:gd name="connsiteY428" fmla="*/ 4037013 h 6858000"/>
              <a:gd name="connsiteX429" fmla="*/ 5109862 w 9595474"/>
              <a:gd name="connsiteY429" fmla="*/ 4043045 h 6858000"/>
              <a:gd name="connsiteX430" fmla="*/ 5109567 w 9595474"/>
              <a:gd name="connsiteY430" fmla="*/ 4049078 h 6858000"/>
              <a:gd name="connsiteX431" fmla="*/ 5109862 w 9595474"/>
              <a:gd name="connsiteY431" fmla="*/ 4055110 h 6858000"/>
              <a:gd name="connsiteX432" fmla="*/ 5110158 w 9595474"/>
              <a:gd name="connsiteY432" fmla="*/ 4061143 h 6858000"/>
              <a:gd name="connsiteX433" fmla="*/ 5111044 w 9595474"/>
              <a:gd name="connsiteY433" fmla="*/ 4066858 h 6858000"/>
              <a:gd name="connsiteX434" fmla="*/ 5111636 w 9595474"/>
              <a:gd name="connsiteY434" fmla="*/ 4072890 h 6858000"/>
              <a:gd name="connsiteX435" fmla="*/ 5113113 w 9595474"/>
              <a:gd name="connsiteY435" fmla="*/ 4078605 h 6858000"/>
              <a:gd name="connsiteX436" fmla="*/ 5114591 w 9595474"/>
              <a:gd name="connsiteY436" fmla="*/ 4084320 h 6858000"/>
              <a:gd name="connsiteX437" fmla="*/ 5116660 w 9595474"/>
              <a:gd name="connsiteY437" fmla="*/ 4090035 h 6858000"/>
              <a:gd name="connsiteX438" fmla="*/ 5118729 w 9595474"/>
              <a:gd name="connsiteY438" fmla="*/ 4095750 h 6858000"/>
              <a:gd name="connsiteX439" fmla="*/ 5121094 w 9595474"/>
              <a:gd name="connsiteY439" fmla="*/ 4101783 h 6858000"/>
              <a:gd name="connsiteX440" fmla="*/ 5123754 w 9595474"/>
              <a:gd name="connsiteY440" fmla="*/ 4107180 h 6858000"/>
              <a:gd name="connsiteX441" fmla="*/ 5126710 w 9595474"/>
              <a:gd name="connsiteY441" fmla="*/ 4112578 h 6858000"/>
              <a:gd name="connsiteX442" fmla="*/ 5129961 w 9595474"/>
              <a:gd name="connsiteY442" fmla="*/ 4117975 h 6858000"/>
              <a:gd name="connsiteX443" fmla="*/ 5133508 w 9595474"/>
              <a:gd name="connsiteY443" fmla="*/ 4122738 h 6858000"/>
              <a:gd name="connsiteX444" fmla="*/ 5137646 w 9595474"/>
              <a:gd name="connsiteY444" fmla="*/ 4127818 h 6858000"/>
              <a:gd name="connsiteX445" fmla="*/ 5141488 w 9595474"/>
              <a:gd name="connsiteY445" fmla="*/ 4132580 h 6858000"/>
              <a:gd name="connsiteX446" fmla="*/ 5146218 w 9595474"/>
              <a:gd name="connsiteY446" fmla="*/ 4137343 h 6858000"/>
              <a:gd name="connsiteX447" fmla="*/ 5870075 w 9595474"/>
              <a:gd name="connsiteY447" fmla="*/ 4860925 h 6858000"/>
              <a:gd name="connsiteX448" fmla="*/ 5874509 w 9595474"/>
              <a:gd name="connsiteY448" fmla="*/ 4865688 h 6858000"/>
              <a:gd name="connsiteX449" fmla="*/ 5878646 w 9595474"/>
              <a:gd name="connsiteY449" fmla="*/ 4870768 h 6858000"/>
              <a:gd name="connsiteX450" fmla="*/ 5882489 w 9595474"/>
              <a:gd name="connsiteY450" fmla="*/ 4875848 h 6858000"/>
              <a:gd name="connsiteX451" fmla="*/ 5886036 w 9595474"/>
              <a:gd name="connsiteY451" fmla="*/ 4880928 h 6858000"/>
              <a:gd name="connsiteX452" fmla="*/ 5889287 w 9595474"/>
              <a:gd name="connsiteY452" fmla="*/ 4885690 h 6858000"/>
              <a:gd name="connsiteX453" fmla="*/ 5892243 w 9595474"/>
              <a:gd name="connsiteY453" fmla="*/ 4891088 h 6858000"/>
              <a:gd name="connsiteX454" fmla="*/ 5895199 w 9595474"/>
              <a:gd name="connsiteY454" fmla="*/ 4897120 h 6858000"/>
              <a:gd name="connsiteX455" fmla="*/ 5897268 w 9595474"/>
              <a:gd name="connsiteY455" fmla="*/ 4902518 h 6858000"/>
              <a:gd name="connsiteX456" fmla="*/ 5899336 w 9595474"/>
              <a:gd name="connsiteY456" fmla="*/ 4908233 h 6858000"/>
              <a:gd name="connsiteX457" fmla="*/ 5901701 w 9595474"/>
              <a:gd name="connsiteY457" fmla="*/ 4913948 h 6858000"/>
              <a:gd name="connsiteX458" fmla="*/ 5902883 w 9595474"/>
              <a:gd name="connsiteY458" fmla="*/ 4919663 h 6858000"/>
              <a:gd name="connsiteX459" fmla="*/ 5904066 w 9595474"/>
              <a:gd name="connsiteY459" fmla="*/ 4925695 h 6858000"/>
              <a:gd name="connsiteX460" fmla="*/ 5905248 w 9595474"/>
              <a:gd name="connsiteY460" fmla="*/ 4931410 h 6858000"/>
              <a:gd name="connsiteX461" fmla="*/ 5905840 w 9595474"/>
              <a:gd name="connsiteY461" fmla="*/ 4937443 h 6858000"/>
              <a:gd name="connsiteX462" fmla="*/ 5906135 w 9595474"/>
              <a:gd name="connsiteY462" fmla="*/ 4943475 h 6858000"/>
              <a:gd name="connsiteX463" fmla="*/ 5906726 w 9595474"/>
              <a:gd name="connsiteY463" fmla="*/ 4949508 h 6858000"/>
              <a:gd name="connsiteX464" fmla="*/ 5906135 w 9595474"/>
              <a:gd name="connsiteY464" fmla="*/ 4955223 h 6858000"/>
              <a:gd name="connsiteX465" fmla="*/ 5905840 w 9595474"/>
              <a:gd name="connsiteY465" fmla="*/ 4961255 h 6858000"/>
              <a:gd name="connsiteX466" fmla="*/ 5905248 w 9595474"/>
              <a:gd name="connsiteY466" fmla="*/ 4967288 h 6858000"/>
              <a:gd name="connsiteX467" fmla="*/ 5904066 w 9595474"/>
              <a:gd name="connsiteY467" fmla="*/ 4973003 h 6858000"/>
              <a:gd name="connsiteX468" fmla="*/ 5902883 w 9595474"/>
              <a:gd name="connsiteY468" fmla="*/ 4979035 h 6858000"/>
              <a:gd name="connsiteX469" fmla="*/ 5901701 w 9595474"/>
              <a:gd name="connsiteY469" fmla="*/ 4985068 h 6858000"/>
              <a:gd name="connsiteX470" fmla="*/ 5899336 w 9595474"/>
              <a:gd name="connsiteY470" fmla="*/ 4990783 h 6858000"/>
              <a:gd name="connsiteX471" fmla="*/ 5897268 w 9595474"/>
              <a:gd name="connsiteY471" fmla="*/ 4996180 h 6858000"/>
              <a:gd name="connsiteX472" fmla="*/ 5895199 w 9595474"/>
              <a:gd name="connsiteY472" fmla="*/ 5001895 h 6858000"/>
              <a:gd name="connsiteX473" fmla="*/ 5892243 w 9595474"/>
              <a:gd name="connsiteY473" fmla="*/ 5007293 h 6858000"/>
              <a:gd name="connsiteX474" fmla="*/ 5889287 w 9595474"/>
              <a:gd name="connsiteY474" fmla="*/ 5012690 h 6858000"/>
              <a:gd name="connsiteX475" fmla="*/ 5886036 w 9595474"/>
              <a:gd name="connsiteY475" fmla="*/ 5018088 h 6858000"/>
              <a:gd name="connsiteX476" fmla="*/ 5882489 w 9595474"/>
              <a:gd name="connsiteY476" fmla="*/ 5023168 h 6858000"/>
              <a:gd name="connsiteX477" fmla="*/ 5878646 w 9595474"/>
              <a:gd name="connsiteY477" fmla="*/ 5028248 h 6858000"/>
              <a:gd name="connsiteX478" fmla="*/ 5874509 w 9595474"/>
              <a:gd name="connsiteY478" fmla="*/ 5032693 h 6858000"/>
              <a:gd name="connsiteX479" fmla="*/ 5870075 w 9595474"/>
              <a:gd name="connsiteY479" fmla="*/ 5037455 h 6858000"/>
              <a:gd name="connsiteX480" fmla="*/ 5865346 w 9595474"/>
              <a:gd name="connsiteY480" fmla="*/ 5041900 h 6858000"/>
              <a:gd name="connsiteX481" fmla="*/ 5860617 w 9595474"/>
              <a:gd name="connsiteY481" fmla="*/ 5046028 h 6858000"/>
              <a:gd name="connsiteX482" fmla="*/ 5855592 w 9595474"/>
              <a:gd name="connsiteY482" fmla="*/ 5050155 h 6858000"/>
              <a:gd name="connsiteX483" fmla="*/ 5850567 w 9595474"/>
              <a:gd name="connsiteY483" fmla="*/ 5053648 h 6858000"/>
              <a:gd name="connsiteX484" fmla="*/ 5845247 w 9595474"/>
              <a:gd name="connsiteY484" fmla="*/ 5056823 h 6858000"/>
              <a:gd name="connsiteX485" fmla="*/ 5839926 w 9595474"/>
              <a:gd name="connsiteY485" fmla="*/ 5059680 h 6858000"/>
              <a:gd name="connsiteX486" fmla="*/ 5834311 w 9595474"/>
              <a:gd name="connsiteY486" fmla="*/ 5062538 h 6858000"/>
              <a:gd name="connsiteX487" fmla="*/ 5828695 w 9595474"/>
              <a:gd name="connsiteY487" fmla="*/ 5064760 h 6858000"/>
              <a:gd name="connsiteX488" fmla="*/ 5823375 w 9595474"/>
              <a:gd name="connsiteY488" fmla="*/ 5066983 h 6858000"/>
              <a:gd name="connsiteX489" fmla="*/ 5817463 w 9595474"/>
              <a:gd name="connsiteY489" fmla="*/ 5069205 h 6858000"/>
              <a:gd name="connsiteX490" fmla="*/ 5811552 w 9595474"/>
              <a:gd name="connsiteY490" fmla="*/ 5070475 h 6858000"/>
              <a:gd name="connsiteX491" fmla="*/ 5805640 w 9595474"/>
              <a:gd name="connsiteY491" fmla="*/ 5071428 h 6858000"/>
              <a:gd name="connsiteX492" fmla="*/ 5800024 w 9595474"/>
              <a:gd name="connsiteY492" fmla="*/ 5072698 h 6858000"/>
              <a:gd name="connsiteX493" fmla="*/ 5793817 w 9595474"/>
              <a:gd name="connsiteY493" fmla="*/ 5073333 h 6858000"/>
              <a:gd name="connsiteX494" fmla="*/ 5787610 w 9595474"/>
              <a:gd name="connsiteY494" fmla="*/ 5073650 h 6858000"/>
              <a:gd name="connsiteX495" fmla="*/ 5781994 w 9595474"/>
              <a:gd name="connsiteY495" fmla="*/ 5073968 h 6858000"/>
              <a:gd name="connsiteX496" fmla="*/ 5775787 w 9595474"/>
              <a:gd name="connsiteY496" fmla="*/ 5073650 h 6858000"/>
              <a:gd name="connsiteX497" fmla="*/ 5770171 w 9595474"/>
              <a:gd name="connsiteY497" fmla="*/ 5073333 h 6858000"/>
              <a:gd name="connsiteX498" fmla="*/ 5763965 w 9595474"/>
              <a:gd name="connsiteY498" fmla="*/ 5072698 h 6858000"/>
              <a:gd name="connsiteX499" fmla="*/ 5758349 w 9595474"/>
              <a:gd name="connsiteY499" fmla="*/ 5071428 h 6858000"/>
              <a:gd name="connsiteX500" fmla="*/ 5752141 w 9595474"/>
              <a:gd name="connsiteY500" fmla="*/ 5070475 h 6858000"/>
              <a:gd name="connsiteX501" fmla="*/ 5746526 w 9595474"/>
              <a:gd name="connsiteY501" fmla="*/ 5069205 h 6858000"/>
              <a:gd name="connsiteX502" fmla="*/ 5740614 w 9595474"/>
              <a:gd name="connsiteY502" fmla="*/ 5066983 h 6858000"/>
              <a:gd name="connsiteX503" fmla="*/ 5734998 w 9595474"/>
              <a:gd name="connsiteY503" fmla="*/ 5064760 h 6858000"/>
              <a:gd name="connsiteX504" fmla="*/ 5729382 w 9595474"/>
              <a:gd name="connsiteY504" fmla="*/ 5062538 h 6858000"/>
              <a:gd name="connsiteX505" fmla="*/ 5723767 w 9595474"/>
              <a:gd name="connsiteY505" fmla="*/ 5059680 h 6858000"/>
              <a:gd name="connsiteX506" fmla="*/ 5718446 w 9595474"/>
              <a:gd name="connsiteY506" fmla="*/ 5056823 h 6858000"/>
              <a:gd name="connsiteX507" fmla="*/ 5713421 w 9595474"/>
              <a:gd name="connsiteY507" fmla="*/ 5053648 h 6858000"/>
              <a:gd name="connsiteX508" fmla="*/ 5708396 w 9595474"/>
              <a:gd name="connsiteY508" fmla="*/ 5050155 h 6858000"/>
              <a:gd name="connsiteX509" fmla="*/ 5703372 w 9595474"/>
              <a:gd name="connsiteY509" fmla="*/ 5046028 h 6858000"/>
              <a:gd name="connsiteX510" fmla="*/ 5698347 w 9595474"/>
              <a:gd name="connsiteY510" fmla="*/ 5041900 h 6858000"/>
              <a:gd name="connsiteX511" fmla="*/ 5693618 w 9595474"/>
              <a:gd name="connsiteY511" fmla="*/ 5037455 h 6858000"/>
              <a:gd name="connsiteX512" fmla="*/ 5598148 w 9595474"/>
              <a:gd name="connsiteY512" fmla="*/ 4941888 h 6858000"/>
              <a:gd name="connsiteX513" fmla="*/ 5490560 w 9595474"/>
              <a:gd name="connsiteY513" fmla="*/ 4834573 h 6858000"/>
              <a:gd name="connsiteX514" fmla="*/ 5485830 w 9595474"/>
              <a:gd name="connsiteY514" fmla="*/ 4830128 h 6858000"/>
              <a:gd name="connsiteX515" fmla="*/ 5481397 w 9595474"/>
              <a:gd name="connsiteY515" fmla="*/ 4826000 h 6858000"/>
              <a:gd name="connsiteX516" fmla="*/ 5476372 w 9595474"/>
              <a:gd name="connsiteY516" fmla="*/ 4821873 h 6858000"/>
              <a:gd name="connsiteX517" fmla="*/ 5471348 w 9595474"/>
              <a:gd name="connsiteY517" fmla="*/ 4818380 h 6858000"/>
              <a:gd name="connsiteX518" fmla="*/ 5465732 w 9595474"/>
              <a:gd name="connsiteY518" fmla="*/ 4815205 h 6858000"/>
              <a:gd name="connsiteX519" fmla="*/ 5460411 w 9595474"/>
              <a:gd name="connsiteY519" fmla="*/ 4812348 h 6858000"/>
              <a:gd name="connsiteX520" fmla="*/ 5455091 w 9595474"/>
              <a:gd name="connsiteY520" fmla="*/ 4809173 h 6858000"/>
              <a:gd name="connsiteX521" fmla="*/ 5449475 w 9595474"/>
              <a:gd name="connsiteY521" fmla="*/ 4807268 h 6858000"/>
              <a:gd name="connsiteX522" fmla="*/ 5443563 w 9595474"/>
              <a:gd name="connsiteY522" fmla="*/ 4805045 h 6858000"/>
              <a:gd name="connsiteX523" fmla="*/ 5437948 w 9595474"/>
              <a:gd name="connsiteY523" fmla="*/ 4802823 h 6858000"/>
              <a:gd name="connsiteX524" fmla="*/ 5432036 w 9595474"/>
              <a:gd name="connsiteY524" fmla="*/ 4801553 h 6858000"/>
              <a:gd name="connsiteX525" fmla="*/ 5426420 w 9595474"/>
              <a:gd name="connsiteY525" fmla="*/ 4800283 h 6858000"/>
              <a:gd name="connsiteX526" fmla="*/ 5420509 w 9595474"/>
              <a:gd name="connsiteY526" fmla="*/ 4799330 h 6858000"/>
              <a:gd name="connsiteX527" fmla="*/ 5414597 w 9595474"/>
              <a:gd name="connsiteY527" fmla="*/ 4798695 h 6858000"/>
              <a:gd name="connsiteX528" fmla="*/ 5408391 w 9595474"/>
              <a:gd name="connsiteY528" fmla="*/ 4798060 h 6858000"/>
              <a:gd name="connsiteX529" fmla="*/ 5402775 w 9595474"/>
              <a:gd name="connsiteY529" fmla="*/ 4797743 h 6858000"/>
              <a:gd name="connsiteX530" fmla="*/ 5396568 w 9595474"/>
              <a:gd name="connsiteY530" fmla="*/ 4798060 h 6858000"/>
              <a:gd name="connsiteX531" fmla="*/ 5390361 w 9595474"/>
              <a:gd name="connsiteY531" fmla="*/ 4798695 h 6858000"/>
              <a:gd name="connsiteX532" fmla="*/ 5384745 w 9595474"/>
              <a:gd name="connsiteY532" fmla="*/ 4799330 h 6858000"/>
              <a:gd name="connsiteX533" fmla="*/ 5378538 w 9595474"/>
              <a:gd name="connsiteY533" fmla="*/ 4800283 h 6858000"/>
              <a:gd name="connsiteX534" fmla="*/ 5372922 w 9595474"/>
              <a:gd name="connsiteY534" fmla="*/ 4801553 h 6858000"/>
              <a:gd name="connsiteX535" fmla="*/ 5367010 w 9595474"/>
              <a:gd name="connsiteY535" fmla="*/ 4802823 h 6858000"/>
              <a:gd name="connsiteX536" fmla="*/ 5361394 w 9595474"/>
              <a:gd name="connsiteY536" fmla="*/ 4805045 h 6858000"/>
              <a:gd name="connsiteX537" fmla="*/ 5355483 w 9595474"/>
              <a:gd name="connsiteY537" fmla="*/ 4807268 h 6858000"/>
              <a:gd name="connsiteX538" fmla="*/ 5350163 w 9595474"/>
              <a:gd name="connsiteY538" fmla="*/ 4809173 h 6858000"/>
              <a:gd name="connsiteX539" fmla="*/ 5344547 w 9595474"/>
              <a:gd name="connsiteY539" fmla="*/ 4812348 h 6858000"/>
              <a:gd name="connsiteX540" fmla="*/ 5338931 w 9595474"/>
              <a:gd name="connsiteY540" fmla="*/ 4815205 h 6858000"/>
              <a:gd name="connsiteX541" fmla="*/ 5333906 w 9595474"/>
              <a:gd name="connsiteY541" fmla="*/ 4818380 h 6858000"/>
              <a:gd name="connsiteX542" fmla="*/ 5328881 w 9595474"/>
              <a:gd name="connsiteY542" fmla="*/ 4821873 h 6858000"/>
              <a:gd name="connsiteX543" fmla="*/ 5323857 w 9595474"/>
              <a:gd name="connsiteY543" fmla="*/ 4826000 h 6858000"/>
              <a:gd name="connsiteX544" fmla="*/ 5318832 w 9595474"/>
              <a:gd name="connsiteY544" fmla="*/ 4830128 h 6858000"/>
              <a:gd name="connsiteX545" fmla="*/ 5314398 w 9595474"/>
              <a:gd name="connsiteY545" fmla="*/ 4834573 h 6858000"/>
              <a:gd name="connsiteX546" fmla="*/ 5307305 w 9595474"/>
              <a:gd name="connsiteY546" fmla="*/ 4841875 h 6858000"/>
              <a:gd name="connsiteX547" fmla="*/ 5301393 w 9595474"/>
              <a:gd name="connsiteY547" fmla="*/ 4849813 h 6858000"/>
              <a:gd name="connsiteX548" fmla="*/ 5295482 w 9595474"/>
              <a:gd name="connsiteY548" fmla="*/ 4858068 h 6858000"/>
              <a:gd name="connsiteX549" fmla="*/ 5291048 w 9595474"/>
              <a:gd name="connsiteY549" fmla="*/ 4867275 h 6858000"/>
              <a:gd name="connsiteX550" fmla="*/ 5286910 w 9595474"/>
              <a:gd name="connsiteY550" fmla="*/ 4875848 h 6858000"/>
              <a:gd name="connsiteX551" fmla="*/ 5283659 w 9595474"/>
              <a:gd name="connsiteY551" fmla="*/ 4885055 h 6858000"/>
              <a:gd name="connsiteX552" fmla="*/ 5281294 w 9595474"/>
              <a:gd name="connsiteY552" fmla="*/ 4894580 h 6858000"/>
              <a:gd name="connsiteX553" fmla="*/ 5279521 w 9595474"/>
              <a:gd name="connsiteY553" fmla="*/ 4903788 h 6858000"/>
              <a:gd name="connsiteX554" fmla="*/ 5278339 w 9595474"/>
              <a:gd name="connsiteY554" fmla="*/ 4913630 h 6858000"/>
              <a:gd name="connsiteX555" fmla="*/ 5278339 w 9595474"/>
              <a:gd name="connsiteY555" fmla="*/ 4923155 h 6858000"/>
              <a:gd name="connsiteX556" fmla="*/ 5278634 w 9595474"/>
              <a:gd name="connsiteY556" fmla="*/ 4932998 h 6858000"/>
              <a:gd name="connsiteX557" fmla="*/ 5279816 w 9595474"/>
              <a:gd name="connsiteY557" fmla="*/ 4942205 h 6858000"/>
              <a:gd name="connsiteX558" fmla="*/ 5281885 w 9595474"/>
              <a:gd name="connsiteY558" fmla="*/ 4952048 h 6858000"/>
              <a:gd name="connsiteX559" fmla="*/ 5284546 w 9595474"/>
              <a:gd name="connsiteY559" fmla="*/ 4960938 h 6858000"/>
              <a:gd name="connsiteX560" fmla="*/ 5288092 w 9595474"/>
              <a:gd name="connsiteY560" fmla="*/ 4970145 h 6858000"/>
              <a:gd name="connsiteX561" fmla="*/ 5291935 w 9595474"/>
              <a:gd name="connsiteY561" fmla="*/ 4979353 h 6858000"/>
              <a:gd name="connsiteX562" fmla="*/ 5583665 w 9595474"/>
              <a:gd name="connsiteY562" fmla="*/ 5270500 h 6858000"/>
              <a:gd name="connsiteX563" fmla="*/ 5588098 w 9595474"/>
              <a:gd name="connsiteY563" fmla="*/ 5275263 h 6858000"/>
              <a:gd name="connsiteX564" fmla="*/ 5592237 w 9595474"/>
              <a:gd name="connsiteY564" fmla="*/ 5280343 h 6858000"/>
              <a:gd name="connsiteX565" fmla="*/ 5595784 w 9595474"/>
              <a:gd name="connsiteY565" fmla="*/ 5284788 h 6858000"/>
              <a:gd name="connsiteX566" fmla="*/ 5599626 w 9595474"/>
              <a:gd name="connsiteY566" fmla="*/ 5290185 h 6858000"/>
              <a:gd name="connsiteX567" fmla="*/ 5602582 w 9595474"/>
              <a:gd name="connsiteY567" fmla="*/ 5295265 h 6858000"/>
              <a:gd name="connsiteX568" fmla="*/ 5605833 w 9595474"/>
              <a:gd name="connsiteY568" fmla="*/ 5300663 h 6858000"/>
              <a:gd name="connsiteX569" fmla="*/ 5608493 w 9595474"/>
              <a:gd name="connsiteY569" fmla="*/ 5306060 h 6858000"/>
              <a:gd name="connsiteX570" fmla="*/ 5610857 w 9595474"/>
              <a:gd name="connsiteY570" fmla="*/ 5311775 h 6858000"/>
              <a:gd name="connsiteX571" fmla="*/ 5613222 w 9595474"/>
              <a:gd name="connsiteY571" fmla="*/ 5317490 h 6858000"/>
              <a:gd name="connsiteX572" fmla="*/ 5614996 w 9595474"/>
              <a:gd name="connsiteY572" fmla="*/ 5323523 h 6858000"/>
              <a:gd name="connsiteX573" fmla="*/ 5616474 w 9595474"/>
              <a:gd name="connsiteY573" fmla="*/ 5329238 h 6858000"/>
              <a:gd name="connsiteX574" fmla="*/ 5617656 w 9595474"/>
              <a:gd name="connsiteY574" fmla="*/ 5334953 h 6858000"/>
              <a:gd name="connsiteX575" fmla="*/ 5618838 w 9595474"/>
              <a:gd name="connsiteY575" fmla="*/ 5340985 h 6858000"/>
              <a:gd name="connsiteX576" fmla="*/ 5619725 w 9595474"/>
              <a:gd name="connsiteY576" fmla="*/ 5346700 h 6858000"/>
              <a:gd name="connsiteX577" fmla="*/ 5620021 w 9595474"/>
              <a:gd name="connsiteY577" fmla="*/ 5352733 h 6858000"/>
              <a:gd name="connsiteX578" fmla="*/ 5620021 w 9595474"/>
              <a:gd name="connsiteY578" fmla="*/ 5359083 h 6858000"/>
              <a:gd name="connsiteX579" fmla="*/ 5620021 w 9595474"/>
              <a:gd name="connsiteY579" fmla="*/ 5364798 h 6858000"/>
              <a:gd name="connsiteX580" fmla="*/ 5619725 w 9595474"/>
              <a:gd name="connsiteY580" fmla="*/ 5370830 h 6858000"/>
              <a:gd name="connsiteX581" fmla="*/ 5618838 w 9595474"/>
              <a:gd name="connsiteY581" fmla="*/ 5376545 h 6858000"/>
              <a:gd name="connsiteX582" fmla="*/ 5617656 w 9595474"/>
              <a:gd name="connsiteY582" fmla="*/ 5382578 h 6858000"/>
              <a:gd name="connsiteX583" fmla="*/ 5616474 w 9595474"/>
              <a:gd name="connsiteY583" fmla="*/ 5388293 h 6858000"/>
              <a:gd name="connsiteX584" fmla="*/ 5614996 w 9595474"/>
              <a:gd name="connsiteY584" fmla="*/ 5394008 h 6858000"/>
              <a:gd name="connsiteX585" fmla="*/ 5613222 w 9595474"/>
              <a:gd name="connsiteY585" fmla="*/ 5400040 h 6858000"/>
              <a:gd name="connsiteX586" fmla="*/ 5610857 w 9595474"/>
              <a:gd name="connsiteY586" fmla="*/ 5405755 h 6858000"/>
              <a:gd name="connsiteX587" fmla="*/ 5608493 w 9595474"/>
              <a:gd name="connsiteY587" fmla="*/ 5411470 h 6858000"/>
              <a:gd name="connsiteX588" fmla="*/ 5605833 w 9595474"/>
              <a:gd name="connsiteY588" fmla="*/ 5416868 h 6858000"/>
              <a:gd name="connsiteX589" fmla="*/ 5602582 w 9595474"/>
              <a:gd name="connsiteY589" fmla="*/ 5422265 h 6858000"/>
              <a:gd name="connsiteX590" fmla="*/ 5599626 w 9595474"/>
              <a:gd name="connsiteY590" fmla="*/ 5427663 h 6858000"/>
              <a:gd name="connsiteX591" fmla="*/ 5595784 w 9595474"/>
              <a:gd name="connsiteY591" fmla="*/ 5432743 h 6858000"/>
              <a:gd name="connsiteX592" fmla="*/ 5592237 w 9595474"/>
              <a:gd name="connsiteY592" fmla="*/ 5437505 h 6858000"/>
              <a:gd name="connsiteX593" fmla="*/ 5588098 w 9595474"/>
              <a:gd name="connsiteY593" fmla="*/ 5442268 h 6858000"/>
              <a:gd name="connsiteX594" fmla="*/ 5583665 w 9595474"/>
              <a:gd name="connsiteY594" fmla="*/ 5447030 h 6858000"/>
              <a:gd name="connsiteX595" fmla="*/ 5578936 w 9595474"/>
              <a:gd name="connsiteY595" fmla="*/ 5451158 h 6858000"/>
              <a:gd name="connsiteX596" fmla="*/ 5573911 w 9595474"/>
              <a:gd name="connsiteY596" fmla="*/ 5455603 h 6858000"/>
              <a:gd name="connsiteX597" fmla="*/ 5569182 w 9595474"/>
              <a:gd name="connsiteY597" fmla="*/ 5459095 h 6858000"/>
              <a:gd name="connsiteX598" fmla="*/ 5563862 w 9595474"/>
              <a:gd name="connsiteY598" fmla="*/ 5462905 h 6858000"/>
              <a:gd name="connsiteX599" fmla="*/ 5558837 w 9595474"/>
              <a:gd name="connsiteY599" fmla="*/ 5466080 h 6858000"/>
              <a:gd name="connsiteX600" fmla="*/ 5553517 w 9595474"/>
              <a:gd name="connsiteY600" fmla="*/ 5469255 h 6858000"/>
              <a:gd name="connsiteX601" fmla="*/ 5548196 w 9595474"/>
              <a:gd name="connsiteY601" fmla="*/ 5471795 h 6858000"/>
              <a:gd name="connsiteX602" fmla="*/ 5542285 w 9595474"/>
              <a:gd name="connsiteY602" fmla="*/ 5474335 h 6858000"/>
              <a:gd name="connsiteX603" fmla="*/ 5536964 w 9595474"/>
              <a:gd name="connsiteY603" fmla="*/ 5476558 h 6858000"/>
              <a:gd name="connsiteX604" fmla="*/ 5531348 w 9595474"/>
              <a:gd name="connsiteY604" fmla="*/ 5478145 h 6858000"/>
              <a:gd name="connsiteX605" fmla="*/ 5525437 w 9595474"/>
              <a:gd name="connsiteY605" fmla="*/ 5479733 h 6858000"/>
              <a:gd name="connsiteX606" fmla="*/ 5519230 w 9595474"/>
              <a:gd name="connsiteY606" fmla="*/ 5481003 h 6858000"/>
              <a:gd name="connsiteX607" fmla="*/ 5513614 w 9595474"/>
              <a:gd name="connsiteY607" fmla="*/ 5482273 h 6858000"/>
              <a:gd name="connsiteX608" fmla="*/ 5507999 w 9595474"/>
              <a:gd name="connsiteY608" fmla="*/ 5482908 h 6858000"/>
              <a:gd name="connsiteX609" fmla="*/ 5501791 w 9595474"/>
              <a:gd name="connsiteY609" fmla="*/ 5483225 h 6858000"/>
              <a:gd name="connsiteX610" fmla="*/ 5495585 w 9595474"/>
              <a:gd name="connsiteY610" fmla="*/ 5483543 h 6858000"/>
              <a:gd name="connsiteX611" fmla="*/ 6873545 w 9595474"/>
              <a:gd name="connsiteY611" fmla="*/ 6858000 h 6858000"/>
              <a:gd name="connsiteX612" fmla="*/ 9595474 w 9595474"/>
              <a:gd name="connsiteY612" fmla="*/ 6858000 h 6858000"/>
              <a:gd name="connsiteX613" fmla="*/ 9595474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F34219B5-DFA3-43F2-8C08-FC13A0B128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xmlns="" id="{06F6042F-C838-41FA-937E-9A918923DB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622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419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xmlns="" id="{B84787CE-0F06-4333-A55B-CA1886ED56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B68EAFD4-FBC7-43E4-B42F-8116B3CCED5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7724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2E49280-C724-4F3D-BF4F-057B5FBA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055" r="13409"/>
          <a:stretch/>
        </p:blipFill>
        <p:spPr>
          <a:xfrm>
            <a:off x="6114234" y="0"/>
            <a:ext cx="6077765" cy="42529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461A60C-3AF9-4E35-88B6-D4D418CAF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48565"/>
            <a:ext cx="6168008" cy="41094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B664562-8B5C-4412-BD29-5F3F9F6D663C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6350" y="0"/>
            <a:chExt cx="12179301" cy="6858001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xmlns="" id="{34F71AEF-C50A-46C0-8058-5A9D90A18D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50" y="0"/>
              <a:ext cx="121793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87541977-60C1-49E5-BDBB-51746041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5563" y="0"/>
              <a:ext cx="595313" cy="433388"/>
            </a:xfrm>
            <a:custGeom>
              <a:avLst/>
              <a:gdLst>
                <a:gd name="T0" fmla="*/ 1873 w 1873"/>
                <a:gd name="T1" fmla="*/ 0 h 1366"/>
                <a:gd name="T2" fmla="*/ 105 w 1873"/>
                <a:gd name="T3" fmla="*/ 755 h 1366"/>
                <a:gd name="T4" fmla="*/ 92 w 1873"/>
                <a:gd name="T5" fmla="*/ 768 h 1366"/>
                <a:gd name="T6" fmla="*/ 70 w 1873"/>
                <a:gd name="T7" fmla="*/ 796 h 1366"/>
                <a:gd name="T8" fmla="*/ 50 w 1873"/>
                <a:gd name="T9" fmla="*/ 825 h 1366"/>
                <a:gd name="T10" fmla="*/ 33 w 1873"/>
                <a:gd name="T11" fmla="*/ 857 h 1366"/>
                <a:gd name="T12" fmla="*/ 20 w 1873"/>
                <a:gd name="T13" fmla="*/ 890 h 1366"/>
                <a:gd name="T14" fmla="*/ 11 w 1873"/>
                <a:gd name="T15" fmla="*/ 923 h 1366"/>
                <a:gd name="T16" fmla="*/ 4 w 1873"/>
                <a:gd name="T17" fmla="*/ 957 h 1366"/>
                <a:gd name="T18" fmla="*/ 0 w 1873"/>
                <a:gd name="T19" fmla="*/ 991 h 1366"/>
                <a:gd name="T20" fmla="*/ 0 w 1873"/>
                <a:gd name="T21" fmla="*/ 1025 h 1366"/>
                <a:gd name="T22" fmla="*/ 4 w 1873"/>
                <a:gd name="T23" fmla="*/ 1059 h 1366"/>
                <a:gd name="T24" fmla="*/ 11 w 1873"/>
                <a:gd name="T25" fmla="*/ 1093 h 1366"/>
                <a:gd name="T26" fmla="*/ 20 w 1873"/>
                <a:gd name="T27" fmla="*/ 1126 h 1366"/>
                <a:gd name="T28" fmla="*/ 33 w 1873"/>
                <a:gd name="T29" fmla="*/ 1158 h 1366"/>
                <a:gd name="T30" fmla="*/ 50 w 1873"/>
                <a:gd name="T31" fmla="*/ 1190 h 1366"/>
                <a:gd name="T32" fmla="*/ 70 w 1873"/>
                <a:gd name="T33" fmla="*/ 1219 h 1366"/>
                <a:gd name="T34" fmla="*/ 92 w 1873"/>
                <a:gd name="T35" fmla="*/ 1248 h 1366"/>
                <a:gd name="T36" fmla="*/ 105 w 1873"/>
                <a:gd name="T37" fmla="*/ 1261 h 1366"/>
                <a:gd name="T38" fmla="*/ 132 w 1873"/>
                <a:gd name="T39" fmla="*/ 1285 h 1366"/>
                <a:gd name="T40" fmla="*/ 161 w 1873"/>
                <a:gd name="T41" fmla="*/ 1306 h 1366"/>
                <a:gd name="T42" fmla="*/ 192 w 1873"/>
                <a:gd name="T43" fmla="*/ 1325 h 1366"/>
                <a:gd name="T44" fmla="*/ 223 w 1873"/>
                <a:gd name="T45" fmla="*/ 1339 h 1366"/>
                <a:gd name="T46" fmla="*/ 256 w 1873"/>
                <a:gd name="T47" fmla="*/ 1351 h 1366"/>
                <a:gd name="T48" fmla="*/ 290 w 1873"/>
                <a:gd name="T49" fmla="*/ 1359 h 1366"/>
                <a:gd name="T50" fmla="*/ 324 w 1873"/>
                <a:gd name="T51" fmla="*/ 1364 h 1366"/>
                <a:gd name="T52" fmla="*/ 358 w 1873"/>
                <a:gd name="T53" fmla="*/ 1366 h 1366"/>
                <a:gd name="T54" fmla="*/ 392 w 1873"/>
                <a:gd name="T55" fmla="*/ 1364 h 1366"/>
                <a:gd name="T56" fmla="*/ 427 w 1873"/>
                <a:gd name="T57" fmla="*/ 1359 h 1366"/>
                <a:gd name="T58" fmla="*/ 461 w 1873"/>
                <a:gd name="T59" fmla="*/ 1351 h 1366"/>
                <a:gd name="T60" fmla="*/ 493 w 1873"/>
                <a:gd name="T61" fmla="*/ 1339 h 1366"/>
                <a:gd name="T62" fmla="*/ 525 w 1873"/>
                <a:gd name="T63" fmla="*/ 1325 h 1366"/>
                <a:gd name="T64" fmla="*/ 556 w 1873"/>
                <a:gd name="T65" fmla="*/ 1306 h 1366"/>
                <a:gd name="T66" fmla="*/ 585 w 1873"/>
                <a:gd name="T67" fmla="*/ 1285 h 1366"/>
                <a:gd name="T68" fmla="*/ 612 w 1873"/>
                <a:gd name="T69" fmla="*/ 1261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3" h="1366">
                  <a:moveTo>
                    <a:pt x="612" y="1261"/>
                  </a:moveTo>
                  <a:lnTo>
                    <a:pt x="1873" y="0"/>
                  </a:lnTo>
                  <a:lnTo>
                    <a:pt x="860" y="0"/>
                  </a:lnTo>
                  <a:lnTo>
                    <a:pt x="105" y="755"/>
                  </a:lnTo>
                  <a:lnTo>
                    <a:pt x="105" y="755"/>
                  </a:lnTo>
                  <a:lnTo>
                    <a:pt x="92" y="768"/>
                  </a:lnTo>
                  <a:lnTo>
                    <a:pt x="80" y="782"/>
                  </a:lnTo>
                  <a:lnTo>
                    <a:pt x="70" y="796"/>
                  </a:lnTo>
                  <a:lnTo>
                    <a:pt x="59" y="811"/>
                  </a:lnTo>
                  <a:lnTo>
                    <a:pt x="50" y="825"/>
                  </a:lnTo>
                  <a:lnTo>
                    <a:pt x="41" y="842"/>
                  </a:lnTo>
                  <a:lnTo>
                    <a:pt x="33" y="857"/>
                  </a:lnTo>
                  <a:lnTo>
                    <a:pt x="26" y="873"/>
                  </a:lnTo>
                  <a:lnTo>
                    <a:pt x="20" y="890"/>
                  </a:lnTo>
                  <a:lnTo>
                    <a:pt x="14" y="906"/>
                  </a:lnTo>
                  <a:lnTo>
                    <a:pt x="11" y="923"/>
                  </a:lnTo>
                  <a:lnTo>
                    <a:pt x="6" y="939"/>
                  </a:lnTo>
                  <a:lnTo>
                    <a:pt x="4" y="957"/>
                  </a:lnTo>
                  <a:lnTo>
                    <a:pt x="2" y="973"/>
                  </a:lnTo>
                  <a:lnTo>
                    <a:pt x="0" y="991"/>
                  </a:lnTo>
                  <a:lnTo>
                    <a:pt x="0" y="1007"/>
                  </a:lnTo>
                  <a:lnTo>
                    <a:pt x="0" y="1025"/>
                  </a:lnTo>
                  <a:lnTo>
                    <a:pt x="2" y="1042"/>
                  </a:lnTo>
                  <a:lnTo>
                    <a:pt x="4" y="1059"/>
                  </a:lnTo>
                  <a:lnTo>
                    <a:pt x="6" y="1076"/>
                  </a:lnTo>
                  <a:lnTo>
                    <a:pt x="11" y="1093"/>
                  </a:lnTo>
                  <a:lnTo>
                    <a:pt x="14" y="1109"/>
                  </a:lnTo>
                  <a:lnTo>
                    <a:pt x="20" y="1126"/>
                  </a:lnTo>
                  <a:lnTo>
                    <a:pt x="26" y="1142"/>
                  </a:lnTo>
                  <a:lnTo>
                    <a:pt x="33" y="1158"/>
                  </a:lnTo>
                  <a:lnTo>
                    <a:pt x="41" y="1174"/>
                  </a:lnTo>
                  <a:lnTo>
                    <a:pt x="50" y="1190"/>
                  </a:lnTo>
                  <a:lnTo>
                    <a:pt x="59" y="1204"/>
                  </a:lnTo>
                  <a:lnTo>
                    <a:pt x="70" y="1219"/>
                  </a:lnTo>
                  <a:lnTo>
                    <a:pt x="80" y="1234"/>
                  </a:lnTo>
                  <a:lnTo>
                    <a:pt x="92" y="1248"/>
                  </a:lnTo>
                  <a:lnTo>
                    <a:pt x="105" y="1261"/>
                  </a:lnTo>
                  <a:lnTo>
                    <a:pt x="105" y="1261"/>
                  </a:lnTo>
                  <a:lnTo>
                    <a:pt x="119" y="1273"/>
                  </a:lnTo>
                  <a:lnTo>
                    <a:pt x="132" y="1285"/>
                  </a:lnTo>
                  <a:lnTo>
                    <a:pt x="147" y="1297"/>
                  </a:lnTo>
                  <a:lnTo>
                    <a:pt x="161" y="1306"/>
                  </a:lnTo>
                  <a:lnTo>
                    <a:pt x="176" y="1316"/>
                  </a:lnTo>
                  <a:lnTo>
                    <a:pt x="192" y="1325"/>
                  </a:lnTo>
                  <a:lnTo>
                    <a:pt x="208" y="1332"/>
                  </a:lnTo>
                  <a:lnTo>
                    <a:pt x="223" y="1339"/>
                  </a:lnTo>
                  <a:lnTo>
                    <a:pt x="240" y="1346"/>
                  </a:lnTo>
                  <a:lnTo>
                    <a:pt x="256" y="1351"/>
                  </a:lnTo>
                  <a:lnTo>
                    <a:pt x="273" y="1356"/>
                  </a:lnTo>
                  <a:lnTo>
                    <a:pt x="290" y="1359"/>
                  </a:lnTo>
                  <a:lnTo>
                    <a:pt x="307" y="1363"/>
                  </a:lnTo>
                  <a:lnTo>
                    <a:pt x="324" y="1364"/>
                  </a:lnTo>
                  <a:lnTo>
                    <a:pt x="341" y="1365"/>
                  </a:lnTo>
                  <a:lnTo>
                    <a:pt x="358" y="1366"/>
                  </a:lnTo>
                  <a:lnTo>
                    <a:pt x="376" y="1365"/>
                  </a:lnTo>
                  <a:lnTo>
                    <a:pt x="392" y="1364"/>
                  </a:lnTo>
                  <a:lnTo>
                    <a:pt x="410" y="1363"/>
                  </a:lnTo>
                  <a:lnTo>
                    <a:pt x="427" y="1359"/>
                  </a:lnTo>
                  <a:lnTo>
                    <a:pt x="444" y="1356"/>
                  </a:lnTo>
                  <a:lnTo>
                    <a:pt x="461" y="1351"/>
                  </a:lnTo>
                  <a:lnTo>
                    <a:pt x="477" y="1346"/>
                  </a:lnTo>
                  <a:lnTo>
                    <a:pt x="493" y="1339"/>
                  </a:lnTo>
                  <a:lnTo>
                    <a:pt x="510" y="1332"/>
                  </a:lnTo>
                  <a:lnTo>
                    <a:pt x="525" y="1325"/>
                  </a:lnTo>
                  <a:lnTo>
                    <a:pt x="540" y="1316"/>
                  </a:lnTo>
                  <a:lnTo>
                    <a:pt x="556" y="1306"/>
                  </a:lnTo>
                  <a:lnTo>
                    <a:pt x="571" y="1297"/>
                  </a:lnTo>
                  <a:lnTo>
                    <a:pt x="585" y="1285"/>
                  </a:lnTo>
                  <a:lnTo>
                    <a:pt x="598" y="1273"/>
                  </a:lnTo>
                  <a:lnTo>
                    <a:pt x="612" y="1261"/>
                  </a:lnTo>
                  <a:lnTo>
                    <a:pt x="612" y="126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5C6990F3-97BB-446B-939B-ADE02116C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6402388"/>
              <a:ext cx="617538" cy="455613"/>
            </a:xfrm>
            <a:custGeom>
              <a:avLst/>
              <a:gdLst>
                <a:gd name="T0" fmla="*/ 0 w 1944"/>
                <a:gd name="T1" fmla="*/ 1437 h 1437"/>
                <a:gd name="T2" fmla="*/ 1839 w 1944"/>
                <a:gd name="T3" fmla="*/ 612 h 1437"/>
                <a:gd name="T4" fmla="*/ 1852 w 1944"/>
                <a:gd name="T5" fmla="*/ 599 h 1437"/>
                <a:gd name="T6" fmla="*/ 1875 w 1944"/>
                <a:gd name="T7" fmla="*/ 571 h 1437"/>
                <a:gd name="T8" fmla="*/ 1894 w 1944"/>
                <a:gd name="T9" fmla="*/ 541 h 1437"/>
                <a:gd name="T10" fmla="*/ 1910 w 1944"/>
                <a:gd name="T11" fmla="*/ 510 h 1437"/>
                <a:gd name="T12" fmla="*/ 1924 w 1944"/>
                <a:gd name="T13" fmla="*/ 477 h 1437"/>
                <a:gd name="T14" fmla="*/ 1934 w 1944"/>
                <a:gd name="T15" fmla="*/ 444 h 1437"/>
                <a:gd name="T16" fmla="*/ 1941 w 1944"/>
                <a:gd name="T17" fmla="*/ 410 h 1437"/>
                <a:gd name="T18" fmla="*/ 1943 w 1944"/>
                <a:gd name="T19" fmla="*/ 376 h 1437"/>
                <a:gd name="T20" fmla="*/ 1943 w 1944"/>
                <a:gd name="T21" fmla="*/ 342 h 1437"/>
                <a:gd name="T22" fmla="*/ 1941 w 1944"/>
                <a:gd name="T23" fmla="*/ 308 h 1437"/>
                <a:gd name="T24" fmla="*/ 1934 w 1944"/>
                <a:gd name="T25" fmla="*/ 274 h 1437"/>
                <a:gd name="T26" fmla="*/ 1924 w 1944"/>
                <a:gd name="T27" fmla="*/ 241 h 1437"/>
                <a:gd name="T28" fmla="*/ 1910 w 1944"/>
                <a:gd name="T29" fmla="*/ 208 h 1437"/>
                <a:gd name="T30" fmla="*/ 1894 w 1944"/>
                <a:gd name="T31" fmla="*/ 176 h 1437"/>
                <a:gd name="T32" fmla="*/ 1875 w 1944"/>
                <a:gd name="T33" fmla="*/ 147 h 1437"/>
                <a:gd name="T34" fmla="*/ 1852 w 1944"/>
                <a:gd name="T35" fmla="*/ 119 h 1437"/>
                <a:gd name="T36" fmla="*/ 1839 w 1944"/>
                <a:gd name="T37" fmla="*/ 106 h 1437"/>
                <a:gd name="T38" fmla="*/ 1812 w 1944"/>
                <a:gd name="T39" fmla="*/ 81 h 1437"/>
                <a:gd name="T40" fmla="*/ 1782 w 1944"/>
                <a:gd name="T41" fmla="*/ 60 h 1437"/>
                <a:gd name="T42" fmla="*/ 1752 w 1944"/>
                <a:gd name="T43" fmla="*/ 41 h 1437"/>
                <a:gd name="T44" fmla="*/ 1720 w 1944"/>
                <a:gd name="T45" fmla="*/ 27 h 1437"/>
                <a:gd name="T46" fmla="*/ 1687 w 1944"/>
                <a:gd name="T47" fmla="*/ 16 h 1437"/>
                <a:gd name="T48" fmla="*/ 1654 w 1944"/>
                <a:gd name="T49" fmla="*/ 7 h 1437"/>
                <a:gd name="T50" fmla="*/ 1620 w 1944"/>
                <a:gd name="T51" fmla="*/ 3 h 1437"/>
                <a:gd name="T52" fmla="*/ 1585 w 1944"/>
                <a:gd name="T53" fmla="*/ 0 h 1437"/>
                <a:gd name="T54" fmla="*/ 1551 w 1944"/>
                <a:gd name="T55" fmla="*/ 3 h 1437"/>
                <a:gd name="T56" fmla="*/ 1517 w 1944"/>
                <a:gd name="T57" fmla="*/ 7 h 1437"/>
                <a:gd name="T58" fmla="*/ 1484 w 1944"/>
                <a:gd name="T59" fmla="*/ 16 h 1437"/>
                <a:gd name="T60" fmla="*/ 1451 w 1944"/>
                <a:gd name="T61" fmla="*/ 27 h 1437"/>
                <a:gd name="T62" fmla="*/ 1420 w 1944"/>
                <a:gd name="T63" fmla="*/ 41 h 1437"/>
                <a:gd name="T64" fmla="*/ 1389 w 1944"/>
                <a:gd name="T65" fmla="*/ 60 h 1437"/>
                <a:gd name="T66" fmla="*/ 1360 w 1944"/>
                <a:gd name="T67" fmla="*/ 81 h 1437"/>
                <a:gd name="T68" fmla="*/ 1333 w 1944"/>
                <a:gd name="T69" fmla="*/ 106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4" h="1437">
                  <a:moveTo>
                    <a:pt x="1333" y="106"/>
                  </a:moveTo>
                  <a:lnTo>
                    <a:pt x="0" y="1437"/>
                  </a:lnTo>
                  <a:lnTo>
                    <a:pt x="1013" y="1437"/>
                  </a:lnTo>
                  <a:lnTo>
                    <a:pt x="1839" y="612"/>
                  </a:lnTo>
                  <a:lnTo>
                    <a:pt x="1839" y="612"/>
                  </a:lnTo>
                  <a:lnTo>
                    <a:pt x="1852" y="599"/>
                  </a:lnTo>
                  <a:lnTo>
                    <a:pt x="1863" y="585"/>
                  </a:lnTo>
                  <a:lnTo>
                    <a:pt x="1875" y="571"/>
                  </a:lnTo>
                  <a:lnTo>
                    <a:pt x="1884" y="556"/>
                  </a:lnTo>
                  <a:lnTo>
                    <a:pt x="1894" y="541"/>
                  </a:lnTo>
                  <a:lnTo>
                    <a:pt x="1903" y="525"/>
                  </a:lnTo>
                  <a:lnTo>
                    <a:pt x="1910" y="510"/>
                  </a:lnTo>
                  <a:lnTo>
                    <a:pt x="1917" y="493"/>
                  </a:lnTo>
                  <a:lnTo>
                    <a:pt x="1924" y="477"/>
                  </a:lnTo>
                  <a:lnTo>
                    <a:pt x="1929" y="460"/>
                  </a:lnTo>
                  <a:lnTo>
                    <a:pt x="1934" y="444"/>
                  </a:lnTo>
                  <a:lnTo>
                    <a:pt x="1937" y="428"/>
                  </a:lnTo>
                  <a:lnTo>
                    <a:pt x="1941" y="410"/>
                  </a:lnTo>
                  <a:lnTo>
                    <a:pt x="1942" y="394"/>
                  </a:lnTo>
                  <a:lnTo>
                    <a:pt x="1943" y="376"/>
                  </a:lnTo>
                  <a:lnTo>
                    <a:pt x="1944" y="360"/>
                  </a:lnTo>
                  <a:lnTo>
                    <a:pt x="1943" y="342"/>
                  </a:lnTo>
                  <a:lnTo>
                    <a:pt x="1942" y="324"/>
                  </a:lnTo>
                  <a:lnTo>
                    <a:pt x="1941" y="308"/>
                  </a:lnTo>
                  <a:lnTo>
                    <a:pt x="1937" y="290"/>
                  </a:lnTo>
                  <a:lnTo>
                    <a:pt x="1934" y="274"/>
                  </a:lnTo>
                  <a:lnTo>
                    <a:pt x="1929" y="257"/>
                  </a:lnTo>
                  <a:lnTo>
                    <a:pt x="1924" y="241"/>
                  </a:lnTo>
                  <a:lnTo>
                    <a:pt x="1917" y="225"/>
                  </a:lnTo>
                  <a:lnTo>
                    <a:pt x="1910" y="208"/>
                  </a:lnTo>
                  <a:lnTo>
                    <a:pt x="1903" y="193"/>
                  </a:lnTo>
                  <a:lnTo>
                    <a:pt x="1894" y="176"/>
                  </a:lnTo>
                  <a:lnTo>
                    <a:pt x="1884" y="162"/>
                  </a:lnTo>
                  <a:lnTo>
                    <a:pt x="1875" y="147"/>
                  </a:lnTo>
                  <a:lnTo>
                    <a:pt x="1863" y="133"/>
                  </a:lnTo>
                  <a:lnTo>
                    <a:pt x="1852" y="119"/>
                  </a:lnTo>
                  <a:lnTo>
                    <a:pt x="1839" y="106"/>
                  </a:lnTo>
                  <a:lnTo>
                    <a:pt x="1839" y="106"/>
                  </a:lnTo>
                  <a:lnTo>
                    <a:pt x="1826" y="93"/>
                  </a:lnTo>
                  <a:lnTo>
                    <a:pt x="1812" y="81"/>
                  </a:lnTo>
                  <a:lnTo>
                    <a:pt x="1798" y="70"/>
                  </a:lnTo>
                  <a:lnTo>
                    <a:pt x="1782" y="60"/>
                  </a:lnTo>
                  <a:lnTo>
                    <a:pt x="1768" y="51"/>
                  </a:lnTo>
                  <a:lnTo>
                    <a:pt x="1752" y="41"/>
                  </a:lnTo>
                  <a:lnTo>
                    <a:pt x="1737" y="34"/>
                  </a:lnTo>
                  <a:lnTo>
                    <a:pt x="1720" y="27"/>
                  </a:lnTo>
                  <a:lnTo>
                    <a:pt x="1704" y="20"/>
                  </a:lnTo>
                  <a:lnTo>
                    <a:pt x="1687" y="16"/>
                  </a:lnTo>
                  <a:lnTo>
                    <a:pt x="1671" y="11"/>
                  </a:lnTo>
                  <a:lnTo>
                    <a:pt x="1654" y="7"/>
                  </a:lnTo>
                  <a:lnTo>
                    <a:pt x="1637" y="4"/>
                  </a:lnTo>
                  <a:lnTo>
                    <a:pt x="1620" y="3"/>
                  </a:lnTo>
                  <a:lnTo>
                    <a:pt x="1603" y="2"/>
                  </a:lnTo>
                  <a:lnTo>
                    <a:pt x="1585" y="0"/>
                  </a:lnTo>
                  <a:lnTo>
                    <a:pt x="1569" y="2"/>
                  </a:lnTo>
                  <a:lnTo>
                    <a:pt x="1551" y="3"/>
                  </a:lnTo>
                  <a:lnTo>
                    <a:pt x="1535" y="4"/>
                  </a:lnTo>
                  <a:lnTo>
                    <a:pt x="1517" y="7"/>
                  </a:lnTo>
                  <a:lnTo>
                    <a:pt x="1501" y="11"/>
                  </a:lnTo>
                  <a:lnTo>
                    <a:pt x="1484" y="16"/>
                  </a:lnTo>
                  <a:lnTo>
                    <a:pt x="1468" y="20"/>
                  </a:lnTo>
                  <a:lnTo>
                    <a:pt x="1451" y="27"/>
                  </a:lnTo>
                  <a:lnTo>
                    <a:pt x="1435" y="34"/>
                  </a:lnTo>
                  <a:lnTo>
                    <a:pt x="1420" y="41"/>
                  </a:lnTo>
                  <a:lnTo>
                    <a:pt x="1403" y="51"/>
                  </a:lnTo>
                  <a:lnTo>
                    <a:pt x="1389" y="60"/>
                  </a:lnTo>
                  <a:lnTo>
                    <a:pt x="1374" y="70"/>
                  </a:lnTo>
                  <a:lnTo>
                    <a:pt x="1360" y="81"/>
                  </a:lnTo>
                  <a:lnTo>
                    <a:pt x="1346" y="93"/>
                  </a:lnTo>
                  <a:lnTo>
                    <a:pt x="1333" y="106"/>
                  </a:lnTo>
                  <a:lnTo>
                    <a:pt x="1333" y="1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79EF38B5-7EE3-4B83-901A-3CFC9AA43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0"/>
              <a:ext cx="12179300" cy="6858000"/>
            </a:xfrm>
            <a:custGeom>
              <a:avLst/>
              <a:gdLst>
                <a:gd name="T0" fmla="*/ 30872 w 38360"/>
                <a:gd name="T1" fmla="*/ 11788 h 21600"/>
                <a:gd name="T2" fmla="*/ 30767 w 38360"/>
                <a:gd name="T3" fmla="*/ 11497 h 21600"/>
                <a:gd name="T4" fmla="*/ 32772 w 38360"/>
                <a:gd name="T5" fmla="*/ 9369 h 21600"/>
                <a:gd name="T6" fmla="*/ 32827 w 38360"/>
                <a:gd name="T7" fmla="*/ 9051 h 21600"/>
                <a:gd name="T8" fmla="*/ 32616 w 38360"/>
                <a:gd name="T9" fmla="*/ 8818 h 21600"/>
                <a:gd name="T10" fmla="*/ 32296 w 38360"/>
                <a:gd name="T11" fmla="*/ 8842 h 21600"/>
                <a:gd name="T12" fmla="*/ 28382 w 38360"/>
                <a:gd name="T13" fmla="*/ 12653 h 21600"/>
                <a:gd name="T14" fmla="*/ 28069 w 38360"/>
                <a:gd name="T15" fmla="*/ 12566 h 21600"/>
                <a:gd name="T16" fmla="*/ 27950 w 38360"/>
                <a:gd name="T17" fmla="*/ 12279 h 21600"/>
                <a:gd name="T18" fmla="*/ 32028 w 38360"/>
                <a:gd name="T19" fmla="*/ 8066 h 21600"/>
                <a:gd name="T20" fmla="*/ 32098 w 38360"/>
                <a:gd name="T21" fmla="*/ 7751 h 21600"/>
                <a:gd name="T22" fmla="*/ 31900 w 38360"/>
                <a:gd name="T23" fmla="*/ 7508 h 21600"/>
                <a:gd name="T24" fmla="*/ 31578 w 38360"/>
                <a:gd name="T25" fmla="*/ 7517 h 21600"/>
                <a:gd name="T26" fmla="*/ 29539 w 38360"/>
                <a:gd name="T27" fmla="*/ 9458 h 21600"/>
                <a:gd name="T28" fmla="*/ 29223 w 38360"/>
                <a:gd name="T29" fmla="*/ 9387 h 21600"/>
                <a:gd name="T30" fmla="*/ 29091 w 38360"/>
                <a:gd name="T31" fmla="*/ 9106 h 21600"/>
                <a:gd name="T32" fmla="*/ 30056 w 38360"/>
                <a:gd name="T33" fmla="*/ 7977 h 21600"/>
                <a:gd name="T34" fmla="*/ 29937 w 38360"/>
                <a:gd name="T35" fmla="*/ 7546 h 21600"/>
                <a:gd name="T36" fmla="*/ 29619 w 38360"/>
                <a:gd name="T37" fmla="*/ 7491 h 21600"/>
                <a:gd name="T38" fmla="*/ 28788 w 38360"/>
                <a:gd name="T39" fmla="*/ 8237 h 21600"/>
                <a:gd name="T40" fmla="*/ 28467 w 38360"/>
                <a:gd name="T41" fmla="*/ 8245 h 21600"/>
                <a:gd name="T42" fmla="*/ 28268 w 38360"/>
                <a:gd name="T43" fmla="*/ 8002 h 21600"/>
                <a:gd name="T44" fmla="*/ 28338 w 38360"/>
                <a:gd name="T45" fmla="*/ 7688 h 21600"/>
                <a:gd name="T46" fmla="*/ 30575 w 38360"/>
                <a:gd name="T47" fmla="*/ 5317 h 21600"/>
                <a:gd name="T48" fmla="*/ 30468 w 38360"/>
                <a:gd name="T49" fmla="*/ 5043 h 21600"/>
                <a:gd name="T50" fmla="*/ 30160 w 38360"/>
                <a:gd name="T51" fmla="*/ 4940 h 21600"/>
                <a:gd name="T52" fmla="*/ 29566 w 38360"/>
                <a:gd name="T53" fmla="*/ 5421 h 21600"/>
                <a:gd name="T54" fmla="*/ 29247 w 38360"/>
                <a:gd name="T55" fmla="*/ 5461 h 21600"/>
                <a:gd name="T56" fmla="*/ 29025 w 38360"/>
                <a:gd name="T57" fmla="*/ 5238 h 21600"/>
                <a:gd name="T58" fmla="*/ 29065 w 38360"/>
                <a:gd name="T59" fmla="*/ 4919 h 21600"/>
                <a:gd name="T60" fmla="*/ 9256 w 38360"/>
                <a:gd name="T61" fmla="*/ 9649 h 21600"/>
                <a:gd name="T62" fmla="*/ 9512 w 38360"/>
                <a:gd name="T63" fmla="*/ 9912 h 21600"/>
                <a:gd name="T64" fmla="*/ 9442 w 38360"/>
                <a:gd name="T65" fmla="*/ 10227 h 21600"/>
                <a:gd name="T66" fmla="*/ 7446 w 38360"/>
                <a:gd name="T67" fmla="*/ 12358 h 21600"/>
                <a:gd name="T68" fmla="*/ 7566 w 38360"/>
                <a:gd name="T69" fmla="*/ 12645 h 21600"/>
                <a:gd name="T70" fmla="*/ 7877 w 38360"/>
                <a:gd name="T71" fmla="*/ 12731 h 21600"/>
                <a:gd name="T72" fmla="*/ 11792 w 38360"/>
                <a:gd name="T73" fmla="*/ 8920 h 21600"/>
                <a:gd name="T74" fmla="*/ 12112 w 38360"/>
                <a:gd name="T75" fmla="*/ 8897 h 21600"/>
                <a:gd name="T76" fmla="*/ 12324 w 38360"/>
                <a:gd name="T77" fmla="*/ 9130 h 21600"/>
                <a:gd name="T78" fmla="*/ 12269 w 38360"/>
                <a:gd name="T79" fmla="*/ 9447 h 21600"/>
                <a:gd name="T80" fmla="*/ 8181 w 38360"/>
                <a:gd name="T81" fmla="*/ 13657 h 21600"/>
                <a:gd name="T82" fmla="*/ 8285 w 38360"/>
                <a:gd name="T83" fmla="*/ 13949 h 21600"/>
                <a:gd name="T84" fmla="*/ 8593 w 38360"/>
                <a:gd name="T85" fmla="*/ 14051 h 21600"/>
                <a:gd name="T86" fmla="*/ 10636 w 38360"/>
                <a:gd name="T87" fmla="*/ 12121 h 21600"/>
                <a:gd name="T88" fmla="*/ 10955 w 38360"/>
                <a:gd name="T89" fmla="*/ 12081 h 21600"/>
                <a:gd name="T90" fmla="*/ 11178 w 38360"/>
                <a:gd name="T91" fmla="*/ 12303 h 21600"/>
                <a:gd name="T92" fmla="*/ 11138 w 38360"/>
                <a:gd name="T93" fmla="*/ 12622 h 21600"/>
                <a:gd name="T94" fmla="*/ 10255 w 38360"/>
                <a:gd name="T95" fmla="*/ 13878 h 21600"/>
                <a:gd name="T96" fmla="*/ 10548 w 38360"/>
                <a:gd name="T97" fmla="*/ 14053 h 21600"/>
                <a:gd name="T98" fmla="*/ 11412 w 38360"/>
                <a:gd name="T99" fmla="*/ 13357 h 21600"/>
                <a:gd name="T100" fmla="*/ 11703 w 38360"/>
                <a:gd name="T101" fmla="*/ 13252 h 21600"/>
                <a:gd name="T102" fmla="*/ 11972 w 38360"/>
                <a:gd name="T103" fmla="*/ 13414 h 21600"/>
                <a:gd name="T104" fmla="*/ 12010 w 38360"/>
                <a:gd name="T105" fmla="*/ 13734 h 21600"/>
                <a:gd name="T106" fmla="*/ 9740 w 38360"/>
                <a:gd name="T107" fmla="*/ 16094 h 21600"/>
                <a:gd name="T108" fmla="*/ 9763 w 38360"/>
                <a:gd name="T109" fmla="*/ 16414 h 21600"/>
                <a:gd name="T110" fmla="*/ 10006 w 38360"/>
                <a:gd name="T111" fmla="*/ 16586 h 21600"/>
                <a:gd name="T112" fmla="*/ 10319 w 38360"/>
                <a:gd name="T113" fmla="*/ 16499 h 21600"/>
                <a:gd name="T114" fmla="*/ 10921 w 38360"/>
                <a:gd name="T115" fmla="*/ 16048 h 21600"/>
                <a:gd name="T116" fmla="*/ 11201 w 38360"/>
                <a:gd name="T117" fmla="*/ 16182 h 21600"/>
                <a:gd name="T118" fmla="*/ 11273 w 38360"/>
                <a:gd name="T119" fmla="*/ 164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60" h="21600">
                  <a:moveTo>
                    <a:pt x="31324" y="11836"/>
                  </a:moveTo>
                  <a:lnTo>
                    <a:pt x="31324" y="11836"/>
                  </a:lnTo>
                  <a:lnTo>
                    <a:pt x="31298" y="11851"/>
                  </a:lnTo>
                  <a:lnTo>
                    <a:pt x="31270" y="11864"/>
                  </a:lnTo>
                  <a:lnTo>
                    <a:pt x="31240" y="11876"/>
                  </a:lnTo>
                  <a:lnTo>
                    <a:pt x="31211" y="11884"/>
                  </a:lnTo>
                  <a:lnTo>
                    <a:pt x="31182" y="11890"/>
                  </a:lnTo>
                  <a:lnTo>
                    <a:pt x="31151" y="11892"/>
                  </a:lnTo>
                  <a:lnTo>
                    <a:pt x="31122" y="11893"/>
                  </a:lnTo>
                  <a:lnTo>
                    <a:pt x="31091" y="11891"/>
                  </a:lnTo>
                  <a:lnTo>
                    <a:pt x="31062" y="11887"/>
                  </a:lnTo>
                  <a:lnTo>
                    <a:pt x="31031" y="11880"/>
                  </a:lnTo>
                  <a:lnTo>
                    <a:pt x="31003" y="11871"/>
                  </a:lnTo>
                  <a:lnTo>
                    <a:pt x="30974" y="11859"/>
                  </a:lnTo>
                  <a:lnTo>
                    <a:pt x="30947" y="11845"/>
                  </a:lnTo>
                  <a:lnTo>
                    <a:pt x="30921" y="11829"/>
                  </a:lnTo>
                  <a:lnTo>
                    <a:pt x="30895" y="11809"/>
                  </a:lnTo>
                  <a:lnTo>
                    <a:pt x="30883" y="11798"/>
                  </a:lnTo>
                  <a:lnTo>
                    <a:pt x="30872" y="11788"/>
                  </a:lnTo>
                  <a:lnTo>
                    <a:pt x="30872" y="11788"/>
                  </a:lnTo>
                  <a:lnTo>
                    <a:pt x="30859" y="11774"/>
                  </a:lnTo>
                  <a:lnTo>
                    <a:pt x="30847" y="11760"/>
                  </a:lnTo>
                  <a:lnTo>
                    <a:pt x="30835" y="11745"/>
                  </a:lnTo>
                  <a:lnTo>
                    <a:pt x="30825" y="11730"/>
                  </a:lnTo>
                  <a:lnTo>
                    <a:pt x="30815" y="11715"/>
                  </a:lnTo>
                  <a:lnTo>
                    <a:pt x="30807" y="11700"/>
                  </a:lnTo>
                  <a:lnTo>
                    <a:pt x="30799" y="11683"/>
                  </a:lnTo>
                  <a:lnTo>
                    <a:pt x="30792" y="11668"/>
                  </a:lnTo>
                  <a:lnTo>
                    <a:pt x="30786" y="11652"/>
                  </a:lnTo>
                  <a:lnTo>
                    <a:pt x="30780" y="11634"/>
                  </a:lnTo>
                  <a:lnTo>
                    <a:pt x="30775" y="11617"/>
                  </a:lnTo>
                  <a:lnTo>
                    <a:pt x="30772" y="11600"/>
                  </a:lnTo>
                  <a:lnTo>
                    <a:pt x="30769" y="11583"/>
                  </a:lnTo>
                  <a:lnTo>
                    <a:pt x="30767" y="11566"/>
                  </a:lnTo>
                  <a:lnTo>
                    <a:pt x="30766" y="11548"/>
                  </a:lnTo>
                  <a:lnTo>
                    <a:pt x="30765" y="11531"/>
                  </a:lnTo>
                  <a:lnTo>
                    <a:pt x="30766" y="11514"/>
                  </a:lnTo>
                  <a:lnTo>
                    <a:pt x="30767" y="11497"/>
                  </a:lnTo>
                  <a:lnTo>
                    <a:pt x="30769" y="11479"/>
                  </a:lnTo>
                  <a:lnTo>
                    <a:pt x="30772" y="11461"/>
                  </a:lnTo>
                  <a:lnTo>
                    <a:pt x="30775" y="11445"/>
                  </a:lnTo>
                  <a:lnTo>
                    <a:pt x="30780" y="11429"/>
                  </a:lnTo>
                  <a:lnTo>
                    <a:pt x="30786" y="11411"/>
                  </a:lnTo>
                  <a:lnTo>
                    <a:pt x="30792" y="11394"/>
                  </a:lnTo>
                  <a:lnTo>
                    <a:pt x="30799" y="11378"/>
                  </a:lnTo>
                  <a:lnTo>
                    <a:pt x="30807" y="11363"/>
                  </a:lnTo>
                  <a:lnTo>
                    <a:pt x="30815" y="11348"/>
                  </a:lnTo>
                  <a:lnTo>
                    <a:pt x="30825" y="11332"/>
                  </a:lnTo>
                  <a:lnTo>
                    <a:pt x="30835" y="11317"/>
                  </a:lnTo>
                  <a:lnTo>
                    <a:pt x="30847" y="11303"/>
                  </a:lnTo>
                  <a:lnTo>
                    <a:pt x="30859" y="11289"/>
                  </a:lnTo>
                  <a:lnTo>
                    <a:pt x="30872" y="11275"/>
                  </a:lnTo>
                  <a:lnTo>
                    <a:pt x="32736" y="9411"/>
                  </a:lnTo>
                  <a:lnTo>
                    <a:pt x="32736" y="9411"/>
                  </a:lnTo>
                  <a:lnTo>
                    <a:pt x="32749" y="9397"/>
                  </a:lnTo>
                  <a:lnTo>
                    <a:pt x="32762" y="9383"/>
                  </a:lnTo>
                  <a:lnTo>
                    <a:pt x="32772" y="9369"/>
                  </a:lnTo>
                  <a:lnTo>
                    <a:pt x="32783" y="9353"/>
                  </a:lnTo>
                  <a:lnTo>
                    <a:pt x="32792" y="9338"/>
                  </a:lnTo>
                  <a:lnTo>
                    <a:pt x="32802" y="9323"/>
                  </a:lnTo>
                  <a:lnTo>
                    <a:pt x="32809" y="9306"/>
                  </a:lnTo>
                  <a:lnTo>
                    <a:pt x="32816" y="9290"/>
                  </a:lnTo>
                  <a:lnTo>
                    <a:pt x="32823" y="9274"/>
                  </a:lnTo>
                  <a:lnTo>
                    <a:pt x="32827" y="9257"/>
                  </a:lnTo>
                  <a:lnTo>
                    <a:pt x="32832" y="9241"/>
                  </a:lnTo>
                  <a:lnTo>
                    <a:pt x="32836" y="9223"/>
                  </a:lnTo>
                  <a:lnTo>
                    <a:pt x="32839" y="9207"/>
                  </a:lnTo>
                  <a:lnTo>
                    <a:pt x="32840" y="9189"/>
                  </a:lnTo>
                  <a:lnTo>
                    <a:pt x="32841" y="9171"/>
                  </a:lnTo>
                  <a:lnTo>
                    <a:pt x="32843" y="9154"/>
                  </a:lnTo>
                  <a:lnTo>
                    <a:pt x="32841" y="9136"/>
                  </a:lnTo>
                  <a:lnTo>
                    <a:pt x="32840" y="9120"/>
                  </a:lnTo>
                  <a:lnTo>
                    <a:pt x="32839" y="9102"/>
                  </a:lnTo>
                  <a:lnTo>
                    <a:pt x="32836" y="9085"/>
                  </a:lnTo>
                  <a:lnTo>
                    <a:pt x="32832" y="9068"/>
                  </a:lnTo>
                  <a:lnTo>
                    <a:pt x="32827" y="9051"/>
                  </a:lnTo>
                  <a:lnTo>
                    <a:pt x="32823" y="9034"/>
                  </a:lnTo>
                  <a:lnTo>
                    <a:pt x="32816" y="9018"/>
                  </a:lnTo>
                  <a:lnTo>
                    <a:pt x="32809" y="9001"/>
                  </a:lnTo>
                  <a:lnTo>
                    <a:pt x="32802" y="8986"/>
                  </a:lnTo>
                  <a:lnTo>
                    <a:pt x="32792" y="8970"/>
                  </a:lnTo>
                  <a:lnTo>
                    <a:pt x="32783" y="8954"/>
                  </a:lnTo>
                  <a:lnTo>
                    <a:pt x="32772" y="8940"/>
                  </a:lnTo>
                  <a:lnTo>
                    <a:pt x="32762" y="8925"/>
                  </a:lnTo>
                  <a:lnTo>
                    <a:pt x="32749" y="8911"/>
                  </a:lnTo>
                  <a:lnTo>
                    <a:pt x="32736" y="8898"/>
                  </a:lnTo>
                  <a:lnTo>
                    <a:pt x="32736" y="8898"/>
                  </a:lnTo>
                  <a:lnTo>
                    <a:pt x="32723" y="8885"/>
                  </a:lnTo>
                  <a:lnTo>
                    <a:pt x="32709" y="8873"/>
                  </a:lnTo>
                  <a:lnTo>
                    <a:pt x="32695" y="8862"/>
                  </a:lnTo>
                  <a:lnTo>
                    <a:pt x="32679" y="8851"/>
                  </a:lnTo>
                  <a:lnTo>
                    <a:pt x="32664" y="8842"/>
                  </a:lnTo>
                  <a:lnTo>
                    <a:pt x="32649" y="8833"/>
                  </a:lnTo>
                  <a:lnTo>
                    <a:pt x="32632" y="8825"/>
                  </a:lnTo>
                  <a:lnTo>
                    <a:pt x="32616" y="8818"/>
                  </a:lnTo>
                  <a:lnTo>
                    <a:pt x="32600" y="8812"/>
                  </a:lnTo>
                  <a:lnTo>
                    <a:pt x="32583" y="8806"/>
                  </a:lnTo>
                  <a:lnTo>
                    <a:pt x="32567" y="8802"/>
                  </a:lnTo>
                  <a:lnTo>
                    <a:pt x="32549" y="8798"/>
                  </a:lnTo>
                  <a:lnTo>
                    <a:pt x="32532" y="8796"/>
                  </a:lnTo>
                  <a:lnTo>
                    <a:pt x="32515" y="8794"/>
                  </a:lnTo>
                  <a:lnTo>
                    <a:pt x="32497" y="8792"/>
                  </a:lnTo>
                  <a:lnTo>
                    <a:pt x="32480" y="8792"/>
                  </a:lnTo>
                  <a:lnTo>
                    <a:pt x="32462" y="8792"/>
                  </a:lnTo>
                  <a:lnTo>
                    <a:pt x="32446" y="8794"/>
                  </a:lnTo>
                  <a:lnTo>
                    <a:pt x="32428" y="8796"/>
                  </a:lnTo>
                  <a:lnTo>
                    <a:pt x="32411" y="8798"/>
                  </a:lnTo>
                  <a:lnTo>
                    <a:pt x="32394" y="8802"/>
                  </a:lnTo>
                  <a:lnTo>
                    <a:pt x="32377" y="8806"/>
                  </a:lnTo>
                  <a:lnTo>
                    <a:pt x="32360" y="8812"/>
                  </a:lnTo>
                  <a:lnTo>
                    <a:pt x="32344" y="8818"/>
                  </a:lnTo>
                  <a:lnTo>
                    <a:pt x="32327" y="8825"/>
                  </a:lnTo>
                  <a:lnTo>
                    <a:pt x="32312" y="8833"/>
                  </a:lnTo>
                  <a:lnTo>
                    <a:pt x="32296" y="8842"/>
                  </a:lnTo>
                  <a:lnTo>
                    <a:pt x="32280" y="8851"/>
                  </a:lnTo>
                  <a:lnTo>
                    <a:pt x="32266" y="8862"/>
                  </a:lnTo>
                  <a:lnTo>
                    <a:pt x="32251" y="8873"/>
                  </a:lnTo>
                  <a:lnTo>
                    <a:pt x="32237" y="8885"/>
                  </a:lnTo>
                  <a:lnTo>
                    <a:pt x="32224" y="8898"/>
                  </a:lnTo>
                  <a:lnTo>
                    <a:pt x="28568" y="12553"/>
                  </a:lnTo>
                  <a:lnTo>
                    <a:pt x="28568" y="12553"/>
                  </a:lnTo>
                  <a:lnTo>
                    <a:pt x="28554" y="12566"/>
                  </a:lnTo>
                  <a:lnTo>
                    <a:pt x="28540" y="12578"/>
                  </a:lnTo>
                  <a:lnTo>
                    <a:pt x="28526" y="12589"/>
                  </a:lnTo>
                  <a:lnTo>
                    <a:pt x="28511" y="12599"/>
                  </a:lnTo>
                  <a:lnTo>
                    <a:pt x="28496" y="12609"/>
                  </a:lnTo>
                  <a:lnTo>
                    <a:pt x="28480" y="12618"/>
                  </a:lnTo>
                  <a:lnTo>
                    <a:pt x="28465" y="12626"/>
                  </a:lnTo>
                  <a:lnTo>
                    <a:pt x="28449" y="12633"/>
                  </a:lnTo>
                  <a:lnTo>
                    <a:pt x="28432" y="12639"/>
                  </a:lnTo>
                  <a:lnTo>
                    <a:pt x="28415" y="12645"/>
                  </a:lnTo>
                  <a:lnTo>
                    <a:pt x="28398" y="12648"/>
                  </a:lnTo>
                  <a:lnTo>
                    <a:pt x="28382" y="12653"/>
                  </a:lnTo>
                  <a:lnTo>
                    <a:pt x="28364" y="12655"/>
                  </a:lnTo>
                  <a:lnTo>
                    <a:pt x="28347" y="12657"/>
                  </a:lnTo>
                  <a:lnTo>
                    <a:pt x="28329" y="12659"/>
                  </a:lnTo>
                  <a:lnTo>
                    <a:pt x="28312" y="12659"/>
                  </a:lnTo>
                  <a:lnTo>
                    <a:pt x="28295" y="12659"/>
                  </a:lnTo>
                  <a:lnTo>
                    <a:pt x="28277" y="12657"/>
                  </a:lnTo>
                  <a:lnTo>
                    <a:pt x="28260" y="12655"/>
                  </a:lnTo>
                  <a:lnTo>
                    <a:pt x="28243" y="12653"/>
                  </a:lnTo>
                  <a:lnTo>
                    <a:pt x="28226" y="12648"/>
                  </a:lnTo>
                  <a:lnTo>
                    <a:pt x="28209" y="12645"/>
                  </a:lnTo>
                  <a:lnTo>
                    <a:pt x="28192" y="12639"/>
                  </a:lnTo>
                  <a:lnTo>
                    <a:pt x="28175" y="12633"/>
                  </a:lnTo>
                  <a:lnTo>
                    <a:pt x="28160" y="12626"/>
                  </a:lnTo>
                  <a:lnTo>
                    <a:pt x="28143" y="12618"/>
                  </a:lnTo>
                  <a:lnTo>
                    <a:pt x="28128" y="12609"/>
                  </a:lnTo>
                  <a:lnTo>
                    <a:pt x="28113" y="12599"/>
                  </a:lnTo>
                  <a:lnTo>
                    <a:pt x="28098" y="12589"/>
                  </a:lnTo>
                  <a:lnTo>
                    <a:pt x="28084" y="12578"/>
                  </a:lnTo>
                  <a:lnTo>
                    <a:pt x="28069" y="12566"/>
                  </a:lnTo>
                  <a:lnTo>
                    <a:pt x="28055" y="12553"/>
                  </a:lnTo>
                  <a:lnTo>
                    <a:pt x="28055" y="12553"/>
                  </a:lnTo>
                  <a:lnTo>
                    <a:pt x="28042" y="12539"/>
                  </a:lnTo>
                  <a:lnTo>
                    <a:pt x="28031" y="12525"/>
                  </a:lnTo>
                  <a:lnTo>
                    <a:pt x="28020" y="12511"/>
                  </a:lnTo>
                  <a:lnTo>
                    <a:pt x="28010" y="12495"/>
                  </a:lnTo>
                  <a:lnTo>
                    <a:pt x="28000" y="12480"/>
                  </a:lnTo>
                  <a:lnTo>
                    <a:pt x="27991" y="12465"/>
                  </a:lnTo>
                  <a:lnTo>
                    <a:pt x="27983" y="12450"/>
                  </a:lnTo>
                  <a:lnTo>
                    <a:pt x="27976" y="12433"/>
                  </a:lnTo>
                  <a:lnTo>
                    <a:pt x="27970" y="12417"/>
                  </a:lnTo>
                  <a:lnTo>
                    <a:pt x="27965" y="12399"/>
                  </a:lnTo>
                  <a:lnTo>
                    <a:pt x="27960" y="12383"/>
                  </a:lnTo>
                  <a:lnTo>
                    <a:pt x="27957" y="12366"/>
                  </a:lnTo>
                  <a:lnTo>
                    <a:pt x="27953" y="12349"/>
                  </a:lnTo>
                  <a:lnTo>
                    <a:pt x="27951" y="12331"/>
                  </a:lnTo>
                  <a:lnTo>
                    <a:pt x="27950" y="12314"/>
                  </a:lnTo>
                  <a:lnTo>
                    <a:pt x="27950" y="12297"/>
                  </a:lnTo>
                  <a:lnTo>
                    <a:pt x="27950" y="12279"/>
                  </a:lnTo>
                  <a:lnTo>
                    <a:pt x="27951" y="12262"/>
                  </a:lnTo>
                  <a:lnTo>
                    <a:pt x="27953" y="12244"/>
                  </a:lnTo>
                  <a:lnTo>
                    <a:pt x="27957" y="12228"/>
                  </a:lnTo>
                  <a:lnTo>
                    <a:pt x="27960" y="12210"/>
                  </a:lnTo>
                  <a:lnTo>
                    <a:pt x="27965" y="12194"/>
                  </a:lnTo>
                  <a:lnTo>
                    <a:pt x="27970" y="12176"/>
                  </a:lnTo>
                  <a:lnTo>
                    <a:pt x="27976" y="12160"/>
                  </a:lnTo>
                  <a:lnTo>
                    <a:pt x="27983" y="12144"/>
                  </a:lnTo>
                  <a:lnTo>
                    <a:pt x="27991" y="12128"/>
                  </a:lnTo>
                  <a:lnTo>
                    <a:pt x="28000" y="12113"/>
                  </a:lnTo>
                  <a:lnTo>
                    <a:pt x="28010" y="12098"/>
                  </a:lnTo>
                  <a:lnTo>
                    <a:pt x="28020" y="12082"/>
                  </a:lnTo>
                  <a:lnTo>
                    <a:pt x="28031" y="12068"/>
                  </a:lnTo>
                  <a:lnTo>
                    <a:pt x="28042" y="12054"/>
                  </a:lnTo>
                  <a:lnTo>
                    <a:pt x="28055" y="12040"/>
                  </a:lnTo>
                  <a:lnTo>
                    <a:pt x="32003" y="8094"/>
                  </a:lnTo>
                  <a:lnTo>
                    <a:pt x="32003" y="8094"/>
                  </a:lnTo>
                  <a:lnTo>
                    <a:pt x="32016" y="8080"/>
                  </a:lnTo>
                  <a:lnTo>
                    <a:pt x="32028" y="8066"/>
                  </a:lnTo>
                  <a:lnTo>
                    <a:pt x="32040" y="8052"/>
                  </a:lnTo>
                  <a:lnTo>
                    <a:pt x="32049" y="8036"/>
                  </a:lnTo>
                  <a:lnTo>
                    <a:pt x="32060" y="8021"/>
                  </a:lnTo>
                  <a:lnTo>
                    <a:pt x="32068" y="8006"/>
                  </a:lnTo>
                  <a:lnTo>
                    <a:pt x="32076" y="7990"/>
                  </a:lnTo>
                  <a:lnTo>
                    <a:pt x="32083" y="7974"/>
                  </a:lnTo>
                  <a:lnTo>
                    <a:pt x="32089" y="7958"/>
                  </a:lnTo>
                  <a:lnTo>
                    <a:pt x="32095" y="7940"/>
                  </a:lnTo>
                  <a:lnTo>
                    <a:pt x="32098" y="7924"/>
                  </a:lnTo>
                  <a:lnTo>
                    <a:pt x="32103" y="7906"/>
                  </a:lnTo>
                  <a:lnTo>
                    <a:pt x="32105" y="7890"/>
                  </a:lnTo>
                  <a:lnTo>
                    <a:pt x="32108" y="7872"/>
                  </a:lnTo>
                  <a:lnTo>
                    <a:pt x="32109" y="7855"/>
                  </a:lnTo>
                  <a:lnTo>
                    <a:pt x="32109" y="7837"/>
                  </a:lnTo>
                  <a:lnTo>
                    <a:pt x="32109" y="7821"/>
                  </a:lnTo>
                  <a:lnTo>
                    <a:pt x="32108" y="7803"/>
                  </a:lnTo>
                  <a:lnTo>
                    <a:pt x="32105" y="7785"/>
                  </a:lnTo>
                  <a:lnTo>
                    <a:pt x="32103" y="7768"/>
                  </a:lnTo>
                  <a:lnTo>
                    <a:pt x="32098" y="7751"/>
                  </a:lnTo>
                  <a:lnTo>
                    <a:pt x="32095" y="7735"/>
                  </a:lnTo>
                  <a:lnTo>
                    <a:pt x="32089" y="7717"/>
                  </a:lnTo>
                  <a:lnTo>
                    <a:pt x="32083" y="7701"/>
                  </a:lnTo>
                  <a:lnTo>
                    <a:pt x="32076" y="7684"/>
                  </a:lnTo>
                  <a:lnTo>
                    <a:pt x="32068" y="7669"/>
                  </a:lnTo>
                  <a:lnTo>
                    <a:pt x="32060" y="7654"/>
                  </a:lnTo>
                  <a:lnTo>
                    <a:pt x="32049" y="7639"/>
                  </a:lnTo>
                  <a:lnTo>
                    <a:pt x="32040" y="7623"/>
                  </a:lnTo>
                  <a:lnTo>
                    <a:pt x="32028" y="7609"/>
                  </a:lnTo>
                  <a:lnTo>
                    <a:pt x="32016" y="7595"/>
                  </a:lnTo>
                  <a:lnTo>
                    <a:pt x="32003" y="7581"/>
                  </a:lnTo>
                  <a:lnTo>
                    <a:pt x="32003" y="7581"/>
                  </a:lnTo>
                  <a:lnTo>
                    <a:pt x="31989" y="7568"/>
                  </a:lnTo>
                  <a:lnTo>
                    <a:pt x="31975" y="7556"/>
                  </a:lnTo>
                  <a:lnTo>
                    <a:pt x="31961" y="7545"/>
                  </a:lnTo>
                  <a:lnTo>
                    <a:pt x="31946" y="7535"/>
                  </a:lnTo>
                  <a:lnTo>
                    <a:pt x="31930" y="7525"/>
                  </a:lnTo>
                  <a:lnTo>
                    <a:pt x="31915" y="7517"/>
                  </a:lnTo>
                  <a:lnTo>
                    <a:pt x="31900" y="7508"/>
                  </a:lnTo>
                  <a:lnTo>
                    <a:pt x="31884" y="7501"/>
                  </a:lnTo>
                  <a:lnTo>
                    <a:pt x="31867" y="7495"/>
                  </a:lnTo>
                  <a:lnTo>
                    <a:pt x="31849" y="7490"/>
                  </a:lnTo>
                  <a:lnTo>
                    <a:pt x="31833" y="7486"/>
                  </a:lnTo>
                  <a:lnTo>
                    <a:pt x="31815" y="7481"/>
                  </a:lnTo>
                  <a:lnTo>
                    <a:pt x="31799" y="7479"/>
                  </a:lnTo>
                  <a:lnTo>
                    <a:pt x="31781" y="7477"/>
                  </a:lnTo>
                  <a:lnTo>
                    <a:pt x="31764" y="7475"/>
                  </a:lnTo>
                  <a:lnTo>
                    <a:pt x="31747" y="7475"/>
                  </a:lnTo>
                  <a:lnTo>
                    <a:pt x="31730" y="7475"/>
                  </a:lnTo>
                  <a:lnTo>
                    <a:pt x="31712" y="7477"/>
                  </a:lnTo>
                  <a:lnTo>
                    <a:pt x="31695" y="7479"/>
                  </a:lnTo>
                  <a:lnTo>
                    <a:pt x="31678" y="7481"/>
                  </a:lnTo>
                  <a:lnTo>
                    <a:pt x="31660" y="7486"/>
                  </a:lnTo>
                  <a:lnTo>
                    <a:pt x="31644" y="7490"/>
                  </a:lnTo>
                  <a:lnTo>
                    <a:pt x="31626" y="7495"/>
                  </a:lnTo>
                  <a:lnTo>
                    <a:pt x="31610" y="7501"/>
                  </a:lnTo>
                  <a:lnTo>
                    <a:pt x="31595" y="7508"/>
                  </a:lnTo>
                  <a:lnTo>
                    <a:pt x="31578" y="7517"/>
                  </a:lnTo>
                  <a:lnTo>
                    <a:pt x="31563" y="7525"/>
                  </a:lnTo>
                  <a:lnTo>
                    <a:pt x="31548" y="7535"/>
                  </a:lnTo>
                  <a:lnTo>
                    <a:pt x="31533" y="7545"/>
                  </a:lnTo>
                  <a:lnTo>
                    <a:pt x="31518" y="7556"/>
                  </a:lnTo>
                  <a:lnTo>
                    <a:pt x="31504" y="7568"/>
                  </a:lnTo>
                  <a:lnTo>
                    <a:pt x="31490" y="7581"/>
                  </a:lnTo>
                  <a:lnTo>
                    <a:pt x="29709" y="9363"/>
                  </a:lnTo>
                  <a:lnTo>
                    <a:pt x="29709" y="9363"/>
                  </a:lnTo>
                  <a:lnTo>
                    <a:pt x="29695" y="9376"/>
                  </a:lnTo>
                  <a:lnTo>
                    <a:pt x="29681" y="9387"/>
                  </a:lnTo>
                  <a:lnTo>
                    <a:pt x="29667" y="9398"/>
                  </a:lnTo>
                  <a:lnTo>
                    <a:pt x="29652" y="9409"/>
                  </a:lnTo>
                  <a:lnTo>
                    <a:pt x="29637" y="9418"/>
                  </a:lnTo>
                  <a:lnTo>
                    <a:pt x="29621" y="9427"/>
                  </a:lnTo>
                  <a:lnTo>
                    <a:pt x="29605" y="9436"/>
                  </a:lnTo>
                  <a:lnTo>
                    <a:pt x="29589" y="9443"/>
                  </a:lnTo>
                  <a:lnTo>
                    <a:pt x="29572" y="9448"/>
                  </a:lnTo>
                  <a:lnTo>
                    <a:pt x="29556" y="9453"/>
                  </a:lnTo>
                  <a:lnTo>
                    <a:pt x="29539" y="9458"/>
                  </a:lnTo>
                  <a:lnTo>
                    <a:pt x="29522" y="9461"/>
                  </a:lnTo>
                  <a:lnTo>
                    <a:pt x="29505" y="9465"/>
                  </a:lnTo>
                  <a:lnTo>
                    <a:pt x="29488" y="9467"/>
                  </a:lnTo>
                  <a:lnTo>
                    <a:pt x="29470" y="9468"/>
                  </a:lnTo>
                  <a:lnTo>
                    <a:pt x="29452" y="9468"/>
                  </a:lnTo>
                  <a:lnTo>
                    <a:pt x="29435" y="9468"/>
                  </a:lnTo>
                  <a:lnTo>
                    <a:pt x="29418" y="9467"/>
                  </a:lnTo>
                  <a:lnTo>
                    <a:pt x="29401" y="9465"/>
                  </a:lnTo>
                  <a:lnTo>
                    <a:pt x="29383" y="9463"/>
                  </a:lnTo>
                  <a:lnTo>
                    <a:pt x="29367" y="9458"/>
                  </a:lnTo>
                  <a:lnTo>
                    <a:pt x="29349" y="9453"/>
                  </a:lnTo>
                  <a:lnTo>
                    <a:pt x="29333" y="9448"/>
                  </a:lnTo>
                  <a:lnTo>
                    <a:pt x="29316" y="9443"/>
                  </a:lnTo>
                  <a:lnTo>
                    <a:pt x="29300" y="9436"/>
                  </a:lnTo>
                  <a:lnTo>
                    <a:pt x="29284" y="9427"/>
                  </a:lnTo>
                  <a:lnTo>
                    <a:pt x="29268" y="9418"/>
                  </a:lnTo>
                  <a:lnTo>
                    <a:pt x="29253" y="9409"/>
                  </a:lnTo>
                  <a:lnTo>
                    <a:pt x="29239" y="9398"/>
                  </a:lnTo>
                  <a:lnTo>
                    <a:pt x="29223" y="9387"/>
                  </a:lnTo>
                  <a:lnTo>
                    <a:pt x="29211" y="9376"/>
                  </a:lnTo>
                  <a:lnTo>
                    <a:pt x="29196" y="9363"/>
                  </a:lnTo>
                  <a:lnTo>
                    <a:pt x="29196" y="9363"/>
                  </a:lnTo>
                  <a:lnTo>
                    <a:pt x="29184" y="9349"/>
                  </a:lnTo>
                  <a:lnTo>
                    <a:pt x="29172" y="9335"/>
                  </a:lnTo>
                  <a:lnTo>
                    <a:pt x="29160" y="9321"/>
                  </a:lnTo>
                  <a:lnTo>
                    <a:pt x="29149" y="9305"/>
                  </a:lnTo>
                  <a:lnTo>
                    <a:pt x="29140" y="9290"/>
                  </a:lnTo>
                  <a:lnTo>
                    <a:pt x="29132" y="9275"/>
                  </a:lnTo>
                  <a:lnTo>
                    <a:pt x="29124" y="9258"/>
                  </a:lnTo>
                  <a:lnTo>
                    <a:pt x="29117" y="9243"/>
                  </a:lnTo>
                  <a:lnTo>
                    <a:pt x="29111" y="9227"/>
                  </a:lnTo>
                  <a:lnTo>
                    <a:pt x="29105" y="9209"/>
                  </a:lnTo>
                  <a:lnTo>
                    <a:pt x="29100" y="9193"/>
                  </a:lnTo>
                  <a:lnTo>
                    <a:pt x="29097" y="9175"/>
                  </a:lnTo>
                  <a:lnTo>
                    <a:pt x="29094" y="9159"/>
                  </a:lnTo>
                  <a:lnTo>
                    <a:pt x="29092" y="9141"/>
                  </a:lnTo>
                  <a:lnTo>
                    <a:pt x="29091" y="9123"/>
                  </a:lnTo>
                  <a:lnTo>
                    <a:pt x="29091" y="9106"/>
                  </a:lnTo>
                  <a:lnTo>
                    <a:pt x="29091" y="9089"/>
                  </a:lnTo>
                  <a:lnTo>
                    <a:pt x="29092" y="9072"/>
                  </a:lnTo>
                  <a:lnTo>
                    <a:pt x="29094" y="9054"/>
                  </a:lnTo>
                  <a:lnTo>
                    <a:pt x="29097" y="9036"/>
                  </a:lnTo>
                  <a:lnTo>
                    <a:pt x="29100" y="9020"/>
                  </a:lnTo>
                  <a:lnTo>
                    <a:pt x="29105" y="9004"/>
                  </a:lnTo>
                  <a:lnTo>
                    <a:pt x="29111" y="8986"/>
                  </a:lnTo>
                  <a:lnTo>
                    <a:pt x="29117" y="8970"/>
                  </a:lnTo>
                  <a:lnTo>
                    <a:pt x="29124" y="8953"/>
                  </a:lnTo>
                  <a:lnTo>
                    <a:pt x="29132" y="8938"/>
                  </a:lnTo>
                  <a:lnTo>
                    <a:pt x="29140" y="8923"/>
                  </a:lnTo>
                  <a:lnTo>
                    <a:pt x="29149" y="8907"/>
                  </a:lnTo>
                  <a:lnTo>
                    <a:pt x="29160" y="8892"/>
                  </a:lnTo>
                  <a:lnTo>
                    <a:pt x="29172" y="8878"/>
                  </a:lnTo>
                  <a:lnTo>
                    <a:pt x="29184" y="8864"/>
                  </a:lnTo>
                  <a:lnTo>
                    <a:pt x="29196" y="8850"/>
                  </a:lnTo>
                  <a:lnTo>
                    <a:pt x="30044" y="8002"/>
                  </a:lnTo>
                  <a:lnTo>
                    <a:pt x="30044" y="8002"/>
                  </a:lnTo>
                  <a:lnTo>
                    <a:pt x="30056" y="7977"/>
                  </a:lnTo>
                  <a:lnTo>
                    <a:pt x="30066" y="7951"/>
                  </a:lnTo>
                  <a:lnTo>
                    <a:pt x="30073" y="7923"/>
                  </a:lnTo>
                  <a:lnTo>
                    <a:pt x="30079" y="7896"/>
                  </a:lnTo>
                  <a:lnTo>
                    <a:pt x="30083" y="7867"/>
                  </a:lnTo>
                  <a:lnTo>
                    <a:pt x="30084" y="7839"/>
                  </a:lnTo>
                  <a:lnTo>
                    <a:pt x="30083" y="7812"/>
                  </a:lnTo>
                  <a:lnTo>
                    <a:pt x="30080" y="7784"/>
                  </a:lnTo>
                  <a:lnTo>
                    <a:pt x="30076" y="7756"/>
                  </a:lnTo>
                  <a:lnTo>
                    <a:pt x="30067" y="7729"/>
                  </a:lnTo>
                  <a:lnTo>
                    <a:pt x="30058" y="7703"/>
                  </a:lnTo>
                  <a:lnTo>
                    <a:pt x="30048" y="7676"/>
                  </a:lnTo>
                  <a:lnTo>
                    <a:pt x="30033" y="7651"/>
                  </a:lnTo>
                  <a:lnTo>
                    <a:pt x="30017" y="7627"/>
                  </a:lnTo>
                  <a:lnTo>
                    <a:pt x="29999" y="7605"/>
                  </a:lnTo>
                  <a:lnTo>
                    <a:pt x="29979" y="7582"/>
                  </a:lnTo>
                  <a:lnTo>
                    <a:pt x="29979" y="7582"/>
                  </a:lnTo>
                  <a:lnTo>
                    <a:pt x="29965" y="7569"/>
                  </a:lnTo>
                  <a:lnTo>
                    <a:pt x="29951" y="7558"/>
                  </a:lnTo>
                  <a:lnTo>
                    <a:pt x="29937" y="7546"/>
                  </a:lnTo>
                  <a:lnTo>
                    <a:pt x="29922" y="7535"/>
                  </a:lnTo>
                  <a:lnTo>
                    <a:pt x="29907" y="7526"/>
                  </a:lnTo>
                  <a:lnTo>
                    <a:pt x="29891" y="7518"/>
                  </a:lnTo>
                  <a:lnTo>
                    <a:pt x="29875" y="7509"/>
                  </a:lnTo>
                  <a:lnTo>
                    <a:pt x="29860" y="7502"/>
                  </a:lnTo>
                  <a:lnTo>
                    <a:pt x="29842" y="7497"/>
                  </a:lnTo>
                  <a:lnTo>
                    <a:pt x="29826" y="7491"/>
                  </a:lnTo>
                  <a:lnTo>
                    <a:pt x="29809" y="7486"/>
                  </a:lnTo>
                  <a:lnTo>
                    <a:pt x="29792" y="7482"/>
                  </a:lnTo>
                  <a:lnTo>
                    <a:pt x="29775" y="7480"/>
                  </a:lnTo>
                  <a:lnTo>
                    <a:pt x="29758" y="7478"/>
                  </a:lnTo>
                  <a:lnTo>
                    <a:pt x="29740" y="7477"/>
                  </a:lnTo>
                  <a:lnTo>
                    <a:pt x="29722" y="7475"/>
                  </a:lnTo>
                  <a:lnTo>
                    <a:pt x="29706" y="7477"/>
                  </a:lnTo>
                  <a:lnTo>
                    <a:pt x="29688" y="7478"/>
                  </a:lnTo>
                  <a:lnTo>
                    <a:pt x="29671" y="7480"/>
                  </a:lnTo>
                  <a:lnTo>
                    <a:pt x="29653" y="7482"/>
                  </a:lnTo>
                  <a:lnTo>
                    <a:pt x="29637" y="7486"/>
                  </a:lnTo>
                  <a:lnTo>
                    <a:pt x="29619" y="7491"/>
                  </a:lnTo>
                  <a:lnTo>
                    <a:pt x="29603" y="7497"/>
                  </a:lnTo>
                  <a:lnTo>
                    <a:pt x="29586" y="7502"/>
                  </a:lnTo>
                  <a:lnTo>
                    <a:pt x="29570" y="7509"/>
                  </a:lnTo>
                  <a:lnTo>
                    <a:pt x="29554" y="7518"/>
                  </a:lnTo>
                  <a:lnTo>
                    <a:pt x="29538" y="7526"/>
                  </a:lnTo>
                  <a:lnTo>
                    <a:pt x="29523" y="7535"/>
                  </a:lnTo>
                  <a:lnTo>
                    <a:pt x="29509" y="7546"/>
                  </a:lnTo>
                  <a:lnTo>
                    <a:pt x="29495" y="7558"/>
                  </a:lnTo>
                  <a:lnTo>
                    <a:pt x="29481" y="7569"/>
                  </a:lnTo>
                  <a:lnTo>
                    <a:pt x="29466" y="7582"/>
                  </a:lnTo>
                  <a:lnTo>
                    <a:pt x="29154" y="7894"/>
                  </a:lnTo>
                  <a:lnTo>
                    <a:pt x="28876" y="8173"/>
                  </a:lnTo>
                  <a:lnTo>
                    <a:pt x="28876" y="8173"/>
                  </a:lnTo>
                  <a:lnTo>
                    <a:pt x="28863" y="8186"/>
                  </a:lnTo>
                  <a:lnTo>
                    <a:pt x="28849" y="8197"/>
                  </a:lnTo>
                  <a:lnTo>
                    <a:pt x="28834" y="8208"/>
                  </a:lnTo>
                  <a:lnTo>
                    <a:pt x="28820" y="8218"/>
                  </a:lnTo>
                  <a:lnTo>
                    <a:pt x="28804" y="8228"/>
                  </a:lnTo>
                  <a:lnTo>
                    <a:pt x="28788" y="8237"/>
                  </a:lnTo>
                  <a:lnTo>
                    <a:pt x="28773" y="8245"/>
                  </a:lnTo>
                  <a:lnTo>
                    <a:pt x="28756" y="8252"/>
                  </a:lnTo>
                  <a:lnTo>
                    <a:pt x="28740" y="8258"/>
                  </a:lnTo>
                  <a:lnTo>
                    <a:pt x="28723" y="8263"/>
                  </a:lnTo>
                  <a:lnTo>
                    <a:pt x="28706" y="8268"/>
                  </a:lnTo>
                  <a:lnTo>
                    <a:pt x="28689" y="8272"/>
                  </a:lnTo>
                  <a:lnTo>
                    <a:pt x="28672" y="8275"/>
                  </a:lnTo>
                  <a:lnTo>
                    <a:pt x="28654" y="8277"/>
                  </a:lnTo>
                  <a:lnTo>
                    <a:pt x="28638" y="8278"/>
                  </a:lnTo>
                  <a:lnTo>
                    <a:pt x="28620" y="8278"/>
                  </a:lnTo>
                  <a:lnTo>
                    <a:pt x="28602" y="8278"/>
                  </a:lnTo>
                  <a:lnTo>
                    <a:pt x="28585" y="8277"/>
                  </a:lnTo>
                  <a:lnTo>
                    <a:pt x="28568" y="8275"/>
                  </a:lnTo>
                  <a:lnTo>
                    <a:pt x="28551" y="8272"/>
                  </a:lnTo>
                  <a:lnTo>
                    <a:pt x="28533" y="8268"/>
                  </a:lnTo>
                  <a:lnTo>
                    <a:pt x="28517" y="8263"/>
                  </a:lnTo>
                  <a:lnTo>
                    <a:pt x="28500" y="8258"/>
                  </a:lnTo>
                  <a:lnTo>
                    <a:pt x="28484" y="8252"/>
                  </a:lnTo>
                  <a:lnTo>
                    <a:pt x="28467" y="8245"/>
                  </a:lnTo>
                  <a:lnTo>
                    <a:pt x="28451" y="8237"/>
                  </a:lnTo>
                  <a:lnTo>
                    <a:pt x="28436" y="8228"/>
                  </a:lnTo>
                  <a:lnTo>
                    <a:pt x="28420" y="8218"/>
                  </a:lnTo>
                  <a:lnTo>
                    <a:pt x="28405" y="8208"/>
                  </a:lnTo>
                  <a:lnTo>
                    <a:pt x="28391" y="8197"/>
                  </a:lnTo>
                  <a:lnTo>
                    <a:pt x="28377" y="8186"/>
                  </a:lnTo>
                  <a:lnTo>
                    <a:pt x="28364" y="8173"/>
                  </a:lnTo>
                  <a:lnTo>
                    <a:pt x="28364" y="8173"/>
                  </a:lnTo>
                  <a:lnTo>
                    <a:pt x="28351" y="8159"/>
                  </a:lnTo>
                  <a:lnTo>
                    <a:pt x="28338" y="8144"/>
                  </a:lnTo>
                  <a:lnTo>
                    <a:pt x="28328" y="8130"/>
                  </a:lnTo>
                  <a:lnTo>
                    <a:pt x="28317" y="8115"/>
                  </a:lnTo>
                  <a:lnTo>
                    <a:pt x="28308" y="8100"/>
                  </a:lnTo>
                  <a:lnTo>
                    <a:pt x="28298" y="8085"/>
                  </a:lnTo>
                  <a:lnTo>
                    <a:pt x="28291" y="8068"/>
                  </a:lnTo>
                  <a:lnTo>
                    <a:pt x="28284" y="8053"/>
                  </a:lnTo>
                  <a:lnTo>
                    <a:pt x="28277" y="8036"/>
                  </a:lnTo>
                  <a:lnTo>
                    <a:pt x="28273" y="8019"/>
                  </a:lnTo>
                  <a:lnTo>
                    <a:pt x="28268" y="8002"/>
                  </a:lnTo>
                  <a:lnTo>
                    <a:pt x="28264" y="7985"/>
                  </a:lnTo>
                  <a:lnTo>
                    <a:pt x="28261" y="7968"/>
                  </a:lnTo>
                  <a:lnTo>
                    <a:pt x="28258" y="7951"/>
                  </a:lnTo>
                  <a:lnTo>
                    <a:pt x="28257" y="7933"/>
                  </a:lnTo>
                  <a:lnTo>
                    <a:pt x="28257" y="7916"/>
                  </a:lnTo>
                  <a:lnTo>
                    <a:pt x="28257" y="7899"/>
                  </a:lnTo>
                  <a:lnTo>
                    <a:pt x="28258" y="7882"/>
                  </a:lnTo>
                  <a:lnTo>
                    <a:pt x="28261" y="7864"/>
                  </a:lnTo>
                  <a:lnTo>
                    <a:pt x="28264" y="7846"/>
                  </a:lnTo>
                  <a:lnTo>
                    <a:pt x="28268" y="7830"/>
                  </a:lnTo>
                  <a:lnTo>
                    <a:pt x="28273" y="7813"/>
                  </a:lnTo>
                  <a:lnTo>
                    <a:pt x="28277" y="7796"/>
                  </a:lnTo>
                  <a:lnTo>
                    <a:pt x="28284" y="7779"/>
                  </a:lnTo>
                  <a:lnTo>
                    <a:pt x="28291" y="7763"/>
                  </a:lnTo>
                  <a:lnTo>
                    <a:pt x="28298" y="7748"/>
                  </a:lnTo>
                  <a:lnTo>
                    <a:pt x="28308" y="7732"/>
                  </a:lnTo>
                  <a:lnTo>
                    <a:pt x="28317" y="7717"/>
                  </a:lnTo>
                  <a:lnTo>
                    <a:pt x="28328" y="7702"/>
                  </a:lnTo>
                  <a:lnTo>
                    <a:pt x="28338" y="7688"/>
                  </a:lnTo>
                  <a:lnTo>
                    <a:pt x="28351" y="7674"/>
                  </a:lnTo>
                  <a:lnTo>
                    <a:pt x="28364" y="7660"/>
                  </a:lnTo>
                  <a:lnTo>
                    <a:pt x="30468" y="5555"/>
                  </a:lnTo>
                  <a:lnTo>
                    <a:pt x="30468" y="5555"/>
                  </a:lnTo>
                  <a:lnTo>
                    <a:pt x="30481" y="5542"/>
                  </a:lnTo>
                  <a:lnTo>
                    <a:pt x="30494" y="5528"/>
                  </a:lnTo>
                  <a:lnTo>
                    <a:pt x="30504" y="5513"/>
                  </a:lnTo>
                  <a:lnTo>
                    <a:pt x="30515" y="5499"/>
                  </a:lnTo>
                  <a:lnTo>
                    <a:pt x="30524" y="5484"/>
                  </a:lnTo>
                  <a:lnTo>
                    <a:pt x="30534" y="5467"/>
                  </a:lnTo>
                  <a:lnTo>
                    <a:pt x="30541" y="5452"/>
                  </a:lnTo>
                  <a:lnTo>
                    <a:pt x="30548" y="5436"/>
                  </a:lnTo>
                  <a:lnTo>
                    <a:pt x="30555" y="5419"/>
                  </a:lnTo>
                  <a:lnTo>
                    <a:pt x="30559" y="5403"/>
                  </a:lnTo>
                  <a:lnTo>
                    <a:pt x="30564" y="5385"/>
                  </a:lnTo>
                  <a:lnTo>
                    <a:pt x="30568" y="5369"/>
                  </a:lnTo>
                  <a:lnTo>
                    <a:pt x="30571" y="5351"/>
                  </a:lnTo>
                  <a:lnTo>
                    <a:pt x="30572" y="5333"/>
                  </a:lnTo>
                  <a:lnTo>
                    <a:pt x="30575" y="5317"/>
                  </a:lnTo>
                  <a:lnTo>
                    <a:pt x="30575" y="5299"/>
                  </a:lnTo>
                  <a:lnTo>
                    <a:pt x="30575" y="5282"/>
                  </a:lnTo>
                  <a:lnTo>
                    <a:pt x="30572" y="5264"/>
                  </a:lnTo>
                  <a:lnTo>
                    <a:pt x="30571" y="5248"/>
                  </a:lnTo>
                  <a:lnTo>
                    <a:pt x="30568" y="5230"/>
                  </a:lnTo>
                  <a:lnTo>
                    <a:pt x="30564" y="5212"/>
                  </a:lnTo>
                  <a:lnTo>
                    <a:pt x="30559" y="5196"/>
                  </a:lnTo>
                  <a:lnTo>
                    <a:pt x="30555" y="5180"/>
                  </a:lnTo>
                  <a:lnTo>
                    <a:pt x="30548" y="5163"/>
                  </a:lnTo>
                  <a:lnTo>
                    <a:pt x="30541" y="5147"/>
                  </a:lnTo>
                  <a:lnTo>
                    <a:pt x="30534" y="5130"/>
                  </a:lnTo>
                  <a:lnTo>
                    <a:pt x="30524" y="5115"/>
                  </a:lnTo>
                  <a:lnTo>
                    <a:pt x="30515" y="5100"/>
                  </a:lnTo>
                  <a:lnTo>
                    <a:pt x="30504" y="5085"/>
                  </a:lnTo>
                  <a:lnTo>
                    <a:pt x="30494" y="5070"/>
                  </a:lnTo>
                  <a:lnTo>
                    <a:pt x="30481" y="5056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55" y="5031"/>
                  </a:lnTo>
                  <a:lnTo>
                    <a:pt x="30441" y="5018"/>
                  </a:lnTo>
                  <a:lnTo>
                    <a:pt x="30427" y="5007"/>
                  </a:lnTo>
                  <a:lnTo>
                    <a:pt x="30411" y="4997"/>
                  </a:lnTo>
                  <a:lnTo>
                    <a:pt x="30396" y="4987"/>
                  </a:lnTo>
                  <a:lnTo>
                    <a:pt x="30381" y="4978"/>
                  </a:lnTo>
                  <a:lnTo>
                    <a:pt x="30364" y="4971"/>
                  </a:lnTo>
                  <a:lnTo>
                    <a:pt x="30348" y="4964"/>
                  </a:lnTo>
                  <a:lnTo>
                    <a:pt x="30332" y="4957"/>
                  </a:lnTo>
                  <a:lnTo>
                    <a:pt x="30315" y="4952"/>
                  </a:lnTo>
                  <a:lnTo>
                    <a:pt x="30299" y="4947"/>
                  </a:lnTo>
                  <a:lnTo>
                    <a:pt x="30281" y="4944"/>
                  </a:lnTo>
                  <a:lnTo>
                    <a:pt x="30265" y="4940"/>
                  </a:lnTo>
                  <a:lnTo>
                    <a:pt x="30247" y="4939"/>
                  </a:lnTo>
                  <a:lnTo>
                    <a:pt x="30229" y="4937"/>
                  </a:lnTo>
                  <a:lnTo>
                    <a:pt x="30212" y="4937"/>
                  </a:lnTo>
                  <a:lnTo>
                    <a:pt x="30194" y="4937"/>
                  </a:lnTo>
                  <a:lnTo>
                    <a:pt x="30178" y="4939"/>
                  </a:lnTo>
                  <a:lnTo>
                    <a:pt x="30160" y="4940"/>
                  </a:lnTo>
                  <a:lnTo>
                    <a:pt x="30143" y="4944"/>
                  </a:lnTo>
                  <a:lnTo>
                    <a:pt x="30126" y="4947"/>
                  </a:lnTo>
                  <a:lnTo>
                    <a:pt x="30109" y="4952"/>
                  </a:lnTo>
                  <a:lnTo>
                    <a:pt x="30092" y="4957"/>
                  </a:lnTo>
                  <a:lnTo>
                    <a:pt x="30076" y="4964"/>
                  </a:lnTo>
                  <a:lnTo>
                    <a:pt x="30059" y="4971"/>
                  </a:lnTo>
                  <a:lnTo>
                    <a:pt x="30044" y="4978"/>
                  </a:lnTo>
                  <a:lnTo>
                    <a:pt x="30028" y="4987"/>
                  </a:lnTo>
                  <a:lnTo>
                    <a:pt x="30012" y="4997"/>
                  </a:lnTo>
                  <a:lnTo>
                    <a:pt x="29998" y="5007"/>
                  </a:lnTo>
                  <a:lnTo>
                    <a:pt x="29983" y="5018"/>
                  </a:lnTo>
                  <a:lnTo>
                    <a:pt x="29969" y="5031"/>
                  </a:lnTo>
                  <a:lnTo>
                    <a:pt x="29956" y="5043"/>
                  </a:lnTo>
                  <a:lnTo>
                    <a:pt x="29624" y="5374"/>
                  </a:lnTo>
                  <a:lnTo>
                    <a:pt x="29624" y="5374"/>
                  </a:lnTo>
                  <a:lnTo>
                    <a:pt x="29610" y="5387"/>
                  </a:lnTo>
                  <a:lnTo>
                    <a:pt x="29596" y="5400"/>
                  </a:lnTo>
                  <a:lnTo>
                    <a:pt x="29581" y="5411"/>
                  </a:lnTo>
                  <a:lnTo>
                    <a:pt x="29566" y="5421"/>
                  </a:lnTo>
                  <a:lnTo>
                    <a:pt x="29551" y="5431"/>
                  </a:lnTo>
                  <a:lnTo>
                    <a:pt x="29536" y="5440"/>
                  </a:lnTo>
                  <a:lnTo>
                    <a:pt x="29520" y="5447"/>
                  </a:lnTo>
                  <a:lnTo>
                    <a:pt x="29504" y="5454"/>
                  </a:lnTo>
                  <a:lnTo>
                    <a:pt x="29488" y="5461"/>
                  </a:lnTo>
                  <a:lnTo>
                    <a:pt x="29471" y="5466"/>
                  </a:lnTo>
                  <a:lnTo>
                    <a:pt x="29454" y="5471"/>
                  </a:lnTo>
                  <a:lnTo>
                    <a:pt x="29437" y="5474"/>
                  </a:lnTo>
                  <a:lnTo>
                    <a:pt x="29419" y="5478"/>
                  </a:lnTo>
                  <a:lnTo>
                    <a:pt x="29402" y="5480"/>
                  </a:lnTo>
                  <a:lnTo>
                    <a:pt x="29384" y="5481"/>
                  </a:lnTo>
                  <a:lnTo>
                    <a:pt x="29368" y="5481"/>
                  </a:lnTo>
                  <a:lnTo>
                    <a:pt x="29350" y="5481"/>
                  </a:lnTo>
                  <a:lnTo>
                    <a:pt x="29333" y="5480"/>
                  </a:lnTo>
                  <a:lnTo>
                    <a:pt x="29315" y="5478"/>
                  </a:lnTo>
                  <a:lnTo>
                    <a:pt x="29299" y="5474"/>
                  </a:lnTo>
                  <a:lnTo>
                    <a:pt x="29281" y="5471"/>
                  </a:lnTo>
                  <a:lnTo>
                    <a:pt x="29265" y="5466"/>
                  </a:lnTo>
                  <a:lnTo>
                    <a:pt x="29247" y="5461"/>
                  </a:lnTo>
                  <a:lnTo>
                    <a:pt x="29230" y="5454"/>
                  </a:lnTo>
                  <a:lnTo>
                    <a:pt x="29215" y="5447"/>
                  </a:lnTo>
                  <a:lnTo>
                    <a:pt x="29199" y="5440"/>
                  </a:lnTo>
                  <a:lnTo>
                    <a:pt x="29184" y="5431"/>
                  </a:lnTo>
                  <a:lnTo>
                    <a:pt x="29168" y="5421"/>
                  </a:lnTo>
                  <a:lnTo>
                    <a:pt x="29153" y="5411"/>
                  </a:lnTo>
                  <a:lnTo>
                    <a:pt x="29139" y="5400"/>
                  </a:lnTo>
                  <a:lnTo>
                    <a:pt x="29125" y="5387"/>
                  </a:lnTo>
                  <a:lnTo>
                    <a:pt x="29111" y="5374"/>
                  </a:lnTo>
                  <a:lnTo>
                    <a:pt x="29111" y="5374"/>
                  </a:lnTo>
                  <a:lnTo>
                    <a:pt x="29098" y="5362"/>
                  </a:lnTo>
                  <a:lnTo>
                    <a:pt x="29086" y="5347"/>
                  </a:lnTo>
                  <a:lnTo>
                    <a:pt x="29076" y="5333"/>
                  </a:lnTo>
                  <a:lnTo>
                    <a:pt x="29065" y="5318"/>
                  </a:lnTo>
                  <a:lnTo>
                    <a:pt x="29056" y="5303"/>
                  </a:lnTo>
                  <a:lnTo>
                    <a:pt x="29046" y="5288"/>
                  </a:lnTo>
                  <a:lnTo>
                    <a:pt x="29038" y="5271"/>
                  </a:lnTo>
                  <a:lnTo>
                    <a:pt x="29031" y="5255"/>
                  </a:lnTo>
                  <a:lnTo>
                    <a:pt x="29025" y="5238"/>
                  </a:lnTo>
                  <a:lnTo>
                    <a:pt x="29020" y="5222"/>
                  </a:lnTo>
                  <a:lnTo>
                    <a:pt x="29016" y="5205"/>
                  </a:lnTo>
                  <a:lnTo>
                    <a:pt x="29012" y="5188"/>
                  </a:lnTo>
                  <a:lnTo>
                    <a:pt x="29009" y="5171"/>
                  </a:lnTo>
                  <a:lnTo>
                    <a:pt x="29006" y="5154"/>
                  </a:lnTo>
                  <a:lnTo>
                    <a:pt x="29005" y="5136"/>
                  </a:lnTo>
                  <a:lnTo>
                    <a:pt x="29005" y="5119"/>
                  </a:lnTo>
                  <a:lnTo>
                    <a:pt x="29005" y="5101"/>
                  </a:lnTo>
                  <a:lnTo>
                    <a:pt x="29006" y="5085"/>
                  </a:lnTo>
                  <a:lnTo>
                    <a:pt x="29009" y="5067"/>
                  </a:lnTo>
                  <a:lnTo>
                    <a:pt x="29012" y="5049"/>
                  </a:lnTo>
                  <a:lnTo>
                    <a:pt x="29016" y="5033"/>
                  </a:lnTo>
                  <a:lnTo>
                    <a:pt x="29020" y="5015"/>
                  </a:lnTo>
                  <a:lnTo>
                    <a:pt x="29025" y="4999"/>
                  </a:lnTo>
                  <a:lnTo>
                    <a:pt x="29031" y="4982"/>
                  </a:lnTo>
                  <a:lnTo>
                    <a:pt x="29039" y="4966"/>
                  </a:lnTo>
                  <a:lnTo>
                    <a:pt x="29046" y="4951"/>
                  </a:lnTo>
                  <a:lnTo>
                    <a:pt x="29056" y="4934"/>
                  </a:lnTo>
                  <a:lnTo>
                    <a:pt x="29065" y="4919"/>
                  </a:lnTo>
                  <a:lnTo>
                    <a:pt x="29076" y="4905"/>
                  </a:lnTo>
                  <a:lnTo>
                    <a:pt x="29086" y="4890"/>
                  </a:lnTo>
                  <a:lnTo>
                    <a:pt x="29098" y="4876"/>
                  </a:lnTo>
                  <a:lnTo>
                    <a:pt x="29111" y="4863"/>
                  </a:lnTo>
                  <a:lnTo>
                    <a:pt x="33974" y="0"/>
                  </a:lnTo>
                  <a:lnTo>
                    <a:pt x="0" y="0"/>
                  </a:lnTo>
                  <a:lnTo>
                    <a:pt x="0" y="18728"/>
                  </a:lnTo>
                  <a:lnTo>
                    <a:pt x="8964" y="9694"/>
                  </a:lnTo>
                  <a:lnTo>
                    <a:pt x="8964" y="9694"/>
                  </a:lnTo>
                  <a:lnTo>
                    <a:pt x="8991" y="9679"/>
                  </a:lnTo>
                  <a:lnTo>
                    <a:pt x="9019" y="9666"/>
                  </a:lnTo>
                  <a:lnTo>
                    <a:pt x="9047" y="9654"/>
                  </a:lnTo>
                  <a:lnTo>
                    <a:pt x="9077" y="9646"/>
                  </a:lnTo>
                  <a:lnTo>
                    <a:pt x="9106" y="9640"/>
                  </a:lnTo>
                  <a:lnTo>
                    <a:pt x="9137" y="9637"/>
                  </a:lnTo>
                  <a:lnTo>
                    <a:pt x="9167" y="9636"/>
                  </a:lnTo>
                  <a:lnTo>
                    <a:pt x="9196" y="9639"/>
                  </a:lnTo>
                  <a:lnTo>
                    <a:pt x="9227" y="9642"/>
                  </a:lnTo>
                  <a:lnTo>
                    <a:pt x="9256" y="9649"/>
                  </a:lnTo>
                  <a:lnTo>
                    <a:pt x="9286" y="9659"/>
                  </a:lnTo>
                  <a:lnTo>
                    <a:pt x="9314" y="9670"/>
                  </a:lnTo>
                  <a:lnTo>
                    <a:pt x="9341" y="9684"/>
                  </a:lnTo>
                  <a:lnTo>
                    <a:pt x="9368" y="9701"/>
                  </a:lnTo>
                  <a:lnTo>
                    <a:pt x="9392" y="9721"/>
                  </a:lnTo>
                  <a:lnTo>
                    <a:pt x="9405" y="9731"/>
                  </a:lnTo>
                  <a:lnTo>
                    <a:pt x="9417" y="9742"/>
                  </a:lnTo>
                  <a:lnTo>
                    <a:pt x="9417" y="9742"/>
                  </a:lnTo>
                  <a:lnTo>
                    <a:pt x="9430" y="9756"/>
                  </a:lnTo>
                  <a:lnTo>
                    <a:pt x="9442" y="9770"/>
                  </a:lnTo>
                  <a:lnTo>
                    <a:pt x="9452" y="9784"/>
                  </a:lnTo>
                  <a:lnTo>
                    <a:pt x="9463" y="9799"/>
                  </a:lnTo>
                  <a:lnTo>
                    <a:pt x="9472" y="9815"/>
                  </a:lnTo>
                  <a:lnTo>
                    <a:pt x="9482" y="9830"/>
                  </a:lnTo>
                  <a:lnTo>
                    <a:pt x="9489" y="9846"/>
                  </a:lnTo>
                  <a:lnTo>
                    <a:pt x="9496" y="9862"/>
                  </a:lnTo>
                  <a:lnTo>
                    <a:pt x="9503" y="9878"/>
                  </a:lnTo>
                  <a:lnTo>
                    <a:pt x="9508" y="9896"/>
                  </a:lnTo>
                  <a:lnTo>
                    <a:pt x="9512" y="9912"/>
                  </a:lnTo>
                  <a:lnTo>
                    <a:pt x="9516" y="9930"/>
                  </a:lnTo>
                  <a:lnTo>
                    <a:pt x="9519" y="9946"/>
                  </a:lnTo>
                  <a:lnTo>
                    <a:pt x="9522" y="9964"/>
                  </a:lnTo>
                  <a:lnTo>
                    <a:pt x="9523" y="9981"/>
                  </a:lnTo>
                  <a:lnTo>
                    <a:pt x="9523" y="9999"/>
                  </a:lnTo>
                  <a:lnTo>
                    <a:pt x="9523" y="10015"/>
                  </a:lnTo>
                  <a:lnTo>
                    <a:pt x="9522" y="10033"/>
                  </a:lnTo>
                  <a:lnTo>
                    <a:pt x="9519" y="10051"/>
                  </a:lnTo>
                  <a:lnTo>
                    <a:pt x="9516" y="10068"/>
                  </a:lnTo>
                  <a:lnTo>
                    <a:pt x="9512" y="10085"/>
                  </a:lnTo>
                  <a:lnTo>
                    <a:pt x="9508" y="10101"/>
                  </a:lnTo>
                  <a:lnTo>
                    <a:pt x="9503" y="10119"/>
                  </a:lnTo>
                  <a:lnTo>
                    <a:pt x="9496" y="10135"/>
                  </a:lnTo>
                  <a:lnTo>
                    <a:pt x="9489" y="10152"/>
                  </a:lnTo>
                  <a:lnTo>
                    <a:pt x="9482" y="10167"/>
                  </a:lnTo>
                  <a:lnTo>
                    <a:pt x="9472" y="10182"/>
                  </a:lnTo>
                  <a:lnTo>
                    <a:pt x="9463" y="10197"/>
                  </a:lnTo>
                  <a:lnTo>
                    <a:pt x="9452" y="10213"/>
                  </a:lnTo>
                  <a:lnTo>
                    <a:pt x="9442" y="10227"/>
                  </a:lnTo>
                  <a:lnTo>
                    <a:pt x="9430" y="10241"/>
                  </a:lnTo>
                  <a:lnTo>
                    <a:pt x="9417" y="10255"/>
                  </a:lnTo>
                  <a:lnTo>
                    <a:pt x="7552" y="12119"/>
                  </a:lnTo>
                  <a:lnTo>
                    <a:pt x="7552" y="12119"/>
                  </a:lnTo>
                  <a:lnTo>
                    <a:pt x="7539" y="12133"/>
                  </a:lnTo>
                  <a:lnTo>
                    <a:pt x="7527" y="12147"/>
                  </a:lnTo>
                  <a:lnTo>
                    <a:pt x="7515" y="12161"/>
                  </a:lnTo>
                  <a:lnTo>
                    <a:pt x="7506" y="12176"/>
                  </a:lnTo>
                  <a:lnTo>
                    <a:pt x="7495" y="12191"/>
                  </a:lnTo>
                  <a:lnTo>
                    <a:pt x="7487" y="12207"/>
                  </a:lnTo>
                  <a:lnTo>
                    <a:pt x="7479" y="12223"/>
                  </a:lnTo>
                  <a:lnTo>
                    <a:pt x="7472" y="12240"/>
                  </a:lnTo>
                  <a:lnTo>
                    <a:pt x="7466" y="12256"/>
                  </a:lnTo>
                  <a:lnTo>
                    <a:pt x="7460" y="12272"/>
                  </a:lnTo>
                  <a:lnTo>
                    <a:pt x="7457" y="12289"/>
                  </a:lnTo>
                  <a:lnTo>
                    <a:pt x="7452" y="12306"/>
                  </a:lnTo>
                  <a:lnTo>
                    <a:pt x="7450" y="12323"/>
                  </a:lnTo>
                  <a:lnTo>
                    <a:pt x="7447" y="12341"/>
                  </a:lnTo>
                  <a:lnTo>
                    <a:pt x="7446" y="12358"/>
                  </a:lnTo>
                  <a:lnTo>
                    <a:pt x="7446" y="12376"/>
                  </a:lnTo>
                  <a:lnTo>
                    <a:pt x="7446" y="12393"/>
                  </a:lnTo>
                  <a:lnTo>
                    <a:pt x="7447" y="12410"/>
                  </a:lnTo>
                  <a:lnTo>
                    <a:pt x="7450" y="12427"/>
                  </a:lnTo>
                  <a:lnTo>
                    <a:pt x="7452" y="12445"/>
                  </a:lnTo>
                  <a:lnTo>
                    <a:pt x="7457" y="12461"/>
                  </a:lnTo>
                  <a:lnTo>
                    <a:pt x="7460" y="12479"/>
                  </a:lnTo>
                  <a:lnTo>
                    <a:pt x="7466" y="12495"/>
                  </a:lnTo>
                  <a:lnTo>
                    <a:pt x="7472" y="12512"/>
                  </a:lnTo>
                  <a:lnTo>
                    <a:pt x="7479" y="12528"/>
                  </a:lnTo>
                  <a:lnTo>
                    <a:pt x="7487" y="12544"/>
                  </a:lnTo>
                  <a:lnTo>
                    <a:pt x="7495" y="12560"/>
                  </a:lnTo>
                  <a:lnTo>
                    <a:pt x="7506" y="12575"/>
                  </a:lnTo>
                  <a:lnTo>
                    <a:pt x="7515" y="12589"/>
                  </a:lnTo>
                  <a:lnTo>
                    <a:pt x="7527" y="12605"/>
                  </a:lnTo>
                  <a:lnTo>
                    <a:pt x="7539" y="12618"/>
                  </a:lnTo>
                  <a:lnTo>
                    <a:pt x="7552" y="12632"/>
                  </a:lnTo>
                  <a:lnTo>
                    <a:pt x="7552" y="12632"/>
                  </a:lnTo>
                  <a:lnTo>
                    <a:pt x="7566" y="12645"/>
                  </a:lnTo>
                  <a:lnTo>
                    <a:pt x="7580" y="12656"/>
                  </a:lnTo>
                  <a:lnTo>
                    <a:pt x="7594" y="12668"/>
                  </a:lnTo>
                  <a:lnTo>
                    <a:pt x="7609" y="12679"/>
                  </a:lnTo>
                  <a:lnTo>
                    <a:pt x="7625" y="12688"/>
                  </a:lnTo>
                  <a:lnTo>
                    <a:pt x="7640" y="12696"/>
                  </a:lnTo>
                  <a:lnTo>
                    <a:pt x="7655" y="12704"/>
                  </a:lnTo>
                  <a:lnTo>
                    <a:pt x="7672" y="12711"/>
                  </a:lnTo>
                  <a:lnTo>
                    <a:pt x="7688" y="12717"/>
                  </a:lnTo>
                  <a:lnTo>
                    <a:pt x="7706" y="12723"/>
                  </a:lnTo>
                  <a:lnTo>
                    <a:pt x="7722" y="12728"/>
                  </a:lnTo>
                  <a:lnTo>
                    <a:pt x="7738" y="12731"/>
                  </a:lnTo>
                  <a:lnTo>
                    <a:pt x="7756" y="12734"/>
                  </a:lnTo>
                  <a:lnTo>
                    <a:pt x="7774" y="12736"/>
                  </a:lnTo>
                  <a:lnTo>
                    <a:pt x="7791" y="12737"/>
                  </a:lnTo>
                  <a:lnTo>
                    <a:pt x="7808" y="12737"/>
                  </a:lnTo>
                  <a:lnTo>
                    <a:pt x="7825" y="12737"/>
                  </a:lnTo>
                  <a:lnTo>
                    <a:pt x="7843" y="12736"/>
                  </a:lnTo>
                  <a:lnTo>
                    <a:pt x="7861" y="12734"/>
                  </a:lnTo>
                  <a:lnTo>
                    <a:pt x="7877" y="12731"/>
                  </a:lnTo>
                  <a:lnTo>
                    <a:pt x="7895" y="12728"/>
                  </a:lnTo>
                  <a:lnTo>
                    <a:pt x="7911" y="12723"/>
                  </a:lnTo>
                  <a:lnTo>
                    <a:pt x="7929" y="12717"/>
                  </a:lnTo>
                  <a:lnTo>
                    <a:pt x="7945" y="12711"/>
                  </a:lnTo>
                  <a:lnTo>
                    <a:pt x="7960" y="12704"/>
                  </a:lnTo>
                  <a:lnTo>
                    <a:pt x="7977" y="12696"/>
                  </a:lnTo>
                  <a:lnTo>
                    <a:pt x="7992" y="12688"/>
                  </a:lnTo>
                  <a:lnTo>
                    <a:pt x="8007" y="12679"/>
                  </a:lnTo>
                  <a:lnTo>
                    <a:pt x="8023" y="12668"/>
                  </a:lnTo>
                  <a:lnTo>
                    <a:pt x="8037" y="12656"/>
                  </a:lnTo>
                  <a:lnTo>
                    <a:pt x="8051" y="12645"/>
                  </a:lnTo>
                  <a:lnTo>
                    <a:pt x="8065" y="12632"/>
                  </a:lnTo>
                  <a:lnTo>
                    <a:pt x="11720" y="8977"/>
                  </a:lnTo>
                  <a:lnTo>
                    <a:pt x="11720" y="8977"/>
                  </a:lnTo>
                  <a:lnTo>
                    <a:pt x="11733" y="8964"/>
                  </a:lnTo>
                  <a:lnTo>
                    <a:pt x="11747" y="8952"/>
                  </a:lnTo>
                  <a:lnTo>
                    <a:pt x="11761" y="8940"/>
                  </a:lnTo>
                  <a:lnTo>
                    <a:pt x="11777" y="8931"/>
                  </a:lnTo>
                  <a:lnTo>
                    <a:pt x="11792" y="8920"/>
                  </a:lnTo>
                  <a:lnTo>
                    <a:pt x="11807" y="8912"/>
                  </a:lnTo>
                  <a:lnTo>
                    <a:pt x="11824" y="8904"/>
                  </a:lnTo>
                  <a:lnTo>
                    <a:pt x="11840" y="8897"/>
                  </a:lnTo>
                  <a:lnTo>
                    <a:pt x="11857" y="8891"/>
                  </a:lnTo>
                  <a:lnTo>
                    <a:pt x="11873" y="8885"/>
                  </a:lnTo>
                  <a:lnTo>
                    <a:pt x="11889" y="8882"/>
                  </a:lnTo>
                  <a:lnTo>
                    <a:pt x="11907" y="8877"/>
                  </a:lnTo>
                  <a:lnTo>
                    <a:pt x="11925" y="8875"/>
                  </a:lnTo>
                  <a:lnTo>
                    <a:pt x="11941" y="8872"/>
                  </a:lnTo>
                  <a:lnTo>
                    <a:pt x="11959" y="8871"/>
                  </a:lnTo>
                  <a:lnTo>
                    <a:pt x="11976" y="8871"/>
                  </a:lnTo>
                  <a:lnTo>
                    <a:pt x="11994" y="8871"/>
                  </a:lnTo>
                  <a:lnTo>
                    <a:pt x="12011" y="8872"/>
                  </a:lnTo>
                  <a:lnTo>
                    <a:pt x="12028" y="8875"/>
                  </a:lnTo>
                  <a:lnTo>
                    <a:pt x="12046" y="8877"/>
                  </a:lnTo>
                  <a:lnTo>
                    <a:pt x="12062" y="8882"/>
                  </a:lnTo>
                  <a:lnTo>
                    <a:pt x="12080" y="8885"/>
                  </a:lnTo>
                  <a:lnTo>
                    <a:pt x="12096" y="8891"/>
                  </a:lnTo>
                  <a:lnTo>
                    <a:pt x="12112" y="8897"/>
                  </a:lnTo>
                  <a:lnTo>
                    <a:pt x="12129" y="8904"/>
                  </a:lnTo>
                  <a:lnTo>
                    <a:pt x="12145" y="8912"/>
                  </a:lnTo>
                  <a:lnTo>
                    <a:pt x="12161" y="8920"/>
                  </a:lnTo>
                  <a:lnTo>
                    <a:pt x="12176" y="8931"/>
                  </a:lnTo>
                  <a:lnTo>
                    <a:pt x="12190" y="8940"/>
                  </a:lnTo>
                  <a:lnTo>
                    <a:pt x="12205" y="8952"/>
                  </a:lnTo>
                  <a:lnTo>
                    <a:pt x="12219" y="8964"/>
                  </a:lnTo>
                  <a:lnTo>
                    <a:pt x="12232" y="8977"/>
                  </a:lnTo>
                  <a:lnTo>
                    <a:pt x="12232" y="8977"/>
                  </a:lnTo>
                  <a:lnTo>
                    <a:pt x="12245" y="8991"/>
                  </a:lnTo>
                  <a:lnTo>
                    <a:pt x="12257" y="9005"/>
                  </a:lnTo>
                  <a:lnTo>
                    <a:pt x="12269" y="9019"/>
                  </a:lnTo>
                  <a:lnTo>
                    <a:pt x="12279" y="9034"/>
                  </a:lnTo>
                  <a:lnTo>
                    <a:pt x="12289" y="9049"/>
                  </a:lnTo>
                  <a:lnTo>
                    <a:pt x="12297" y="9065"/>
                  </a:lnTo>
                  <a:lnTo>
                    <a:pt x="12305" y="9080"/>
                  </a:lnTo>
                  <a:lnTo>
                    <a:pt x="12312" y="9096"/>
                  </a:lnTo>
                  <a:lnTo>
                    <a:pt x="12318" y="9113"/>
                  </a:lnTo>
                  <a:lnTo>
                    <a:pt x="12324" y="9130"/>
                  </a:lnTo>
                  <a:lnTo>
                    <a:pt x="12328" y="9147"/>
                  </a:lnTo>
                  <a:lnTo>
                    <a:pt x="12332" y="9163"/>
                  </a:lnTo>
                  <a:lnTo>
                    <a:pt x="12334" y="9181"/>
                  </a:lnTo>
                  <a:lnTo>
                    <a:pt x="12337" y="9198"/>
                  </a:lnTo>
                  <a:lnTo>
                    <a:pt x="12338" y="9216"/>
                  </a:lnTo>
                  <a:lnTo>
                    <a:pt x="12339" y="9232"/>
                  </a:lnTo>
                  <a:lnTo>
                    <a:pt x="12338" y="9250"/>
                  </a:lnTo>
                  <a:lnTo>
                    <a:pt x="12337" y="9268"/>
                  </a:lnTo>
                  <a:lnTo>
                    <a:pt x="12334" y="9285"/>
                  </a:lnTo>
                  <a:lnTo>
                    <a:pt x="12332" y="9302"/>
                  </a:lnTo>
                  <a:lnTo>
                    <a:pt x="12328" y="9319"/>
                  </a:lnTo>
                  <a:lnTo>
                    <a:pt x="12324" y="9336"/>
                  </a:lnTo>
                  <a:lnTo>
                    <a:pt x="12318" y="9353"/>
                  </a:lnTo>
                  <a:lnTo>
                    <a:pt x="12312" y="9370"/>
                  </a:lnTo>
                  <a:lnTo>
                    <a:pt x="12305" y="9385"/>
                  </a:lnTo>
                  <a:lnTo>
                    <a:pt x="12297" y="9402"/>
                  </a:lnTo>
                  <a:lnTo>
                    <a:pt x="12289" y="9417"/>
                  </a:lnTo>
                  <a:lnTo>
                    <a:pt x="12279" y="9432"/>
                  </a:lnTo>
                  <a:lnTo>
                    <a:pt x="12269" y="9447"/>
                  </a:lnTo>
                  <a:lnTo>
                    <a:pt x="12257" y="9461"/>
                  </a:lnTo>
                  <a:lnTo>
                    <a:pt x="12245" y="9475"/>
                  </a:lnTo>
                  <a:lnTo>
                    <a:pt x="12232" y="9490"/>
                  </a:lnTo>
                  <a:lnTo>
                    <a:pt x="8285" y="13436"/>
                  </a:lnTo>
                  <a:lnTo>
                    <a:pt x="8285" y="13436"/>
                  </a:lnTo>
                  <a:lnTo>
                    <a:pt x="8273" y="13450"/>
                  </a:lnTo>
                  <a:lnTo>
                    <a:pt x="8261" y="13464"/>
                  </a:lnTo>
                  <a:lnTo>
                    <a:pt x="8249" y="13478"/>
                  </a:lnTo>
                  <a:lnTo>
                    <a:pt x="8239" y="13493"/>
                  </a:lnTo>
                  <a:lnTo>
                    <a:pt x="8229" y="13508"/>
                  </a:lnTo>
                  <a:lnTo>
                    <a:pt x="8221" y="13524"/>
                  </a:lnTo>
                  <a:lnTo>
                    <a:pt x="8213" y="13540"/>
                  </a:lnTo>
                  <a:lnTo>
                    <a:pt x="8206" y="13555"/>
                  </a:lnTo>
                  <a:lnTo>
                    <a:pt x="8200" y="13572"/>
                  </a:lnTo>
                  <a:lnTo>
                    <a:pt x="8194" y="13589"/>
                  </a:lnTo>
                  <a:lnTo>
                    <a:pt x="8189" y="13606"/>
                  </a:lnTo>
                  <a:lnTo>
                    <a:pt x="8186" y="13623"/>
                  </a:lnTo>
                  <a:lnTo>
                    <a:pt x="8182" y="13640"/>
                  </a:lnTo>
                  <a:lnTo>
                    <a:pt x="8181" y="13657"/>
                  </a:lnTo>
                  <a:lnTo>
                    <a:pt x="8180" y="13675"/>
                  </a:lnTo>
                  <a:lnTo>
                    <a:pt x="8179" y="13693"/>
                  </a:lnTo>
                  <a:lnTo>
                    <a:pt x="8180" y="13709"/>
                  </a:lnTo>
                  <a:lnTo>
                    <a:pt x="8181" y="13727"/>
                  </a:lnTo>
                  <a:lnTo>
                    <a:pt x="8182" y="13744"/>
                  </a:lnTo>
                  <a:lnTo>
                    <a:pt x="8186" y="13762"/>
                  </a:lnTo>
                  <a:lnTo>
                    <a:pt x="8189" y="13778"/>
                  </a:lnTo>
                  <a:lnTo>
                    <a:pt x="8194" y="13795"/>
                  </a:lnTo>
                  <a:lnTo>
                    <a:pt x="8200" y="13812"/>
                  </a:lnTo>
                  <a:lnTo>
                    <a:pt x="8206" y="13829"/>
                  </a:lnTo>
                  <a:lnTo>
                    <a:pt x="8213" y="13845"/>
                  </a:lnTo>
                  <a:lnTo>
                    <a:pt x="8221" y="13860"/>
                  </a:lnTo>
                  <a:lnTo>
                    <a:pt x="8229" y="13876"/>
                  </a:lnTo>
                  <a:lnTo>
                    <a:pt x="8239" y="13891"/>
                  </a:lnTo>
                  <a:lnTo>
                    <a:pt x="8249" y="13906"/>
                  </a:lnTo>
                  <a:lnTo>
                    <a:pt x="8261" y="13920"/>
                  </a:lnTo>
                  <a:lnTo>
                    <a:pt x="8273" y="13934"/>
                  </a:lnTo>
                  <a:lnTo>
                    <a:pt x="8285" y="13949"/>
                  </a:lnTo>
                  <a:lnTo>
                    <a:pt x="8285" y="13949"/>
                  </a:lnTo>
                  <a:lnTo>
                    <a:pt x="8298" y="13961"/>
                  </a:lnTo>
                  <a:lnTo>
                    <a:pt x="8312" y="13973"/>
                  </a:lnTo>
                  <a:lnTo>
                    <a:pt x="8327" y="13985"/>
                  </a:lnTo>
                  <a:lnTo>
                    <a:pt x="8342" y="13994"/>
                  </a:lnTo>
                  <a:lnTo>
                    <a:pt x="8357" y="14005"/>
                  </a:lnTo>
                  <a:lnTo>
                    <a:pt x="8372" y="14013"/>
                  </a:lnTo>
                  <a:lnTo>
                    <a:pt x="8389" y="14021"/>
                  </a:lnTo>
                  <a:lnTo>
                    <a:pt x="8405" y="14028"/>
                  </a:lnTo>
                  <a:lnTo>
                    <a:pt x="8422" y="14034"/>
                  </a:lnTo>
                  <a:lnTo>
                    <a:pt x="8438" y="14040"/>
                  </a:lnTo>
                  <a:lnTo>
                    <a:pt x="8456" y="14044"/>
                  </a:lnTo>
                  <a:lnTo>
                    <a:pt x="8472" y="14048"/>
                  </a:lnTo>
                  <a:lnTo>
                    <a:pt x="8490" y="14051"/>
                  </a:lnTo>
                  <a:lnTo>
                    <a:pt x="8506" y="14053"/>
                  </a:lnTo>
                  <a:lnTo>
                    <a:pt x="8524" y="14054"/>
                  </a:lnTo>
                  <a:lnTo>
                    <a:pt x="8541" y="14054"/>
                  </a:lnTo>
                  <a:lnTo>
                    <a:pt x="8559" y="14054"/>
                  </a:lnTo>
                  <a:lnTo>
                    <a:pt x="8577" y="14053"/>
                  </a:lnTo>
                  <a:lnTo>
                    <a:pt x="8593" y="14051"/>
                  </a:lnTo>
                  <a:lnTo>
                    <a:pt x="8611" y="14048"/>
                  </a:lnTo>
                  <a:lnTo>
                    <a:pt x="8628" y="14044"/>
                  </a:lnTo>
                  <a:lnTo>
                    <a:pt x="8645" y="14040"/>
                  </a:lnTo>
                  <a:lnTo>
                    <a:pt x="8661" y="14034"/>
                  </a:lnTo>
                  <a:lnTo>
                    <a:pt x="8678" y="14028"/>
                  </a:lnTo>
                  <a:lnTo>
                    <a:pt x="8694" y="14021"/>
                  </a:lnTo>
                  <a:lnTo>
                    <a:pt x="8710" y="14013"/>
                  </a:lnTo>
                  <a:lnTo>
                    <a:pt x="8726" y="14005"/>
                  </a:lnTo>
                  <a:lnTo>
                    <a:pt x="8741" y="13994"/>
                  </a:lnTo>
                  <a:lnTo>
                    <a:pt x="8756" y="13985"/>
                  </a:lnTo>
                  <a:lnTo>
                    <a:pt x="8770" y="13973"/>
                  </a:lnTo>
                  <a:lnTo>
                    <a:pt x="8784" y="13961"/>
                  </a:lnTo>
                  <a:lnTo>
                    <a:pt x="8797" y="13949"/>
                  </a:lnTo>
                  <a:lnTo>
                    <a:pt x="10579" y="12167"/>
                  </a:lnTo>
                  <a:lnTo>
                    <a:pt x="10579" y="12167"/>
                  </a:lnTo>
                  <a:lnTo>
                    <a:pt x="10592" y="12154"/>
                  </a:lnTo>
                  <a:lnTo>
                    <a:pt x="10606" y="12142"/>
                  </a:lnTo>
                  <a:lnTo>
                    <a:pt x="10622" y="12132"/>
                  </a:lnTo>
                  <a:lnTo>
                    <a:pt x="10636" y="12121"/>
                  </a:lnTo>
                  <a:lnTo>
                    <a:pt x="10651" y="12112"/>
                  </a:lnTo>
                  <a:lnTo>
                    <a:pt x="10667" y="12102"/>
                  </a:lnTo>
                  <a:lnTo>
                    <a:pt x="10683" y="12094"/>
                  </a:lnTo>
                  <a:lnTo>
                    <a:pt x="10699" y="12087"/>
                  </a:lnTo>
                  <a:lnTo>
                    <a:pt x="10715" y="12081"/>
                  </a:lnTo>
                  <a:lnTo>
                    <a:pt x="10732" y="12076"/>
                  </a:lnTo>
                  <a:lnTo>
                    <a:pt x="10750" y="12072"/>
                  </a:lnTo>
                  <a:lnTo>
                    <a:pt x="10766" y="12067"/>
                  </a:lnTo>
                  <a:lnTo>
                    <a:pt x="10784" y="12065"/>
                  </a:lnTo>
                  <a:lnTo>
                    <a:pt x="10801" y="12062"/>
                  </a:lnTo>
                  <a:lnTo>
                    <a:pt x="10818" y="12061"/>
                  </a:lnTo>
                  <a:lnTo>
                    <a:pt x="10835" y="12061"/>
                  </a:lnTo>
                  <a:lnTo>
                    <a:pt x="10853" y="12061"/>
                  </a:lnTo>
                  <a:lnTo>
                    <a:pt x="10870" y="12062"/>
                  </a:lnTo>
                  <a:lnTo>
                    <a:pt x="10888" y="12065"/>
                  </a:lnTo>
                  <a:lnTo>
                    <a:pt x="10904" y="12067"/>
                  </a:lnTo>
                  <a:lnTo>
                    <a:pt x="10922" y="12072"/>
                  </a:lnTo>
                  <a:lnTo>
                    <a:pt x="10939" y="12076"/>
                  </a:lnTo>
                  <a:lnTo>
                    <a:pt x="10955" y="12081"/>
                  </a:lnTo>
                  <a:lnTo>
                    <a:pt x="10971" y="12087"/>
                  </a:lnTo>
                  <a:lnTo>
                    <a:pt x="10988" y="12094"/>
                  </a:lnTo>
                  <a:lnTo>
                    <a:pt x="11004" y="12102"/>
                  </a:lnTo>
                  <a:lnTo>
                    <a:pt x="11020" y="12112"/>
                  </a:lnTo>
                  <a:lnTo>
                    <a:pt x="11035" y="12121"/>
                  </a:lnTo>
                  <a:lnTo>
                    <a:pt x="11050" y="12132"/>
                  </a:lnTo>
                  <a:lnTo>
                    <a:pt x="11064" y="12142"/>
                  </a:lnTo>
                  <a:lnTo>
                    <a:pt x="11078" y="12154"/>
                  </a:lnTo>
                  <a:lnTo>
                    <a:pt x="11092" y="12167"/>
                  </a:lnTo>
                  <a:lnTo>
                    <a:pt x="11092" y="12167"/>
                  </a:lnTo>
                  <a:lnTo>
                    <a:pt x="11104" y="12181"/>
                  </a:lnTo>
                  <a:lnTo>
                    <a:pt x="11117" y="12195"/>
                  </a:lnTo>
                  <a:lnTo>
                    <a:pt x="11128" y="12209"/>
                  </a:lnTo>
                  <a:lnTo>
                    <a:pt x="11138" y="12224"/>
                  </a:lnTo>
                  <a:lnTo>
                    <a:pt x="11147" y="12240"/>
                  </a:lnTo>
                  <a:lnTo>
                    <a:pt x="11157" y="12255"/>
                  </a:lnTo>
                  <a:lnTo>
                    <a:pt x="11164" y="12271"/>
                  </a:lnTo>
                  <a:lnTo>
                    <a:pt x="11171" y="12287"/>
                  </a:lnTo>
                  <a:lnTo>
                    <a:pt x="11178" y="12303"/>
                  </a:lnTo>
                  <a:lnTo>
                    <a:pt x="11183" y="12321"/>
                  </a:lnTo>
                  <a:lnTo>
                    <a:pt x="11187" y="12337"/>
                  </a:lnTo>
                  <a:lnTo>
                    <a:pt x="11191" y="12355"/>
                  </a:lnTo>
                  <a:lnTo>
                    <a:pt x="11194" y="12371"/>
                  </a:lnTo>
                  <a:lnTo>
                    <a:pt x="11197" y="12389"/>
                  </a:lnTo>
                  <a:lnTo>
                    <a:pt x="11198" y="12406"/>
                  </a:lnTo>
                  <a:lnTo>
                    <a:pt x="11198" y="12424"/>
                  </a:lnTo>
                  <a:lnTo>
                    <a:pt x="11198" y="12440"/>
                  </a:lnTo>
                  <a:lnTo>
                    <a:pt x="11197" y="12458"/>
                  </a:lnTo>
                  <a:lnTo>
                    <a:pt x="11194" y="12475"/>
                  </a:lnTo>
                  <a:lnTo>
                    <a:pt x="11191" y="12493"/>
                  </a:lnTo>
                  <a:lnTo>
                    <a:pt x="11187" y="12510"/>
                  </a:lnTo>
                  <a:lnTo>
                    <a:pt x="11183" y="12526"/>
                  </a:lnTo>
                  <a:lnTo>
                    <a:pt x="11178" y="12544"/>
                  </a:lnTo>
                  <a:lnTo>
                    <a:pt x="11171" y="12560"/>
                  </a:lnTo>
                  <a:lnTo>
                    <a:pt x="11164" y="12576"/>
                  </a:lnTo>
                  <a:lnTo>
                    <a:pt x="11157" y="12592"/>
                  </a:lnTo>
                  <a:lnTo>
                    <a:pt x="11147" y="12607"/>
                  </a:lnTo>
                  <a:lnTo>
                    <a:pt x="11138" y="12622"/>
                  </a:lnTo>
                  <a:lnTo>
                    <a:pt x="11128" y="12637"/>
                  </a:lnTo>
                  <a:lnTo>
                    <a:pt x="11117" y="12652"/>
                  </a:lnTo>
                  <a:lnTo>
                    <a:pt x="11104" y="12666"/>
                  </a:lnTo>
                  <a:lnTo>
                    <a:pt x="11092" y="12680"/>
                  </a:lnTo>
                  <a:lnTo>
                    <a:pt x="10245" y="13527"/>
                  </a:lnTo>
                  <a:lnTo>
                    <a:pt x="10245" y="13527"/>
                  </a:lnTo>
                  <a:lnTo>
                    <a:pt x="10232" y="13553"/>
                  </a:lnTo>
                  <a:lnTo>
                    <a:pt x="10222" y="13579"/>
                  </a:lnTo>
                  <a:lnTo>
                    <a:pt x="10214" y="13607"/>
                  </a:lnTo>
                  <a:lnTo>
                    <a:pt x="10210" y="13634"/>
                  </a:lnTo>
                  <a:lnTo>
                    <a:pt x="10206" y="13662"/>
                  </a:lnTo>
                  <a:lnTo>
                    <a:pt x="10204" y="13690"/>
                  </a:lnTo>
                  <a:lnTo>
                    <a:pt x="10205" y="13717"/>
                  </a:lnTo>
                  <a:lnTo>
                    <a:pt x="10208" y="13745"/>
                  </a:lnTo>
                  <a:lnTo>
                    <a:pt x="10213" y="13774"/>
                  </a:lnTo>
                  <a:lnTo>
                    <a:pt x="10220" y="13801"/>
                  </a:lnTo>
                  <a:lnTo>
                    <a:pt x="10229" y="13826"/>
                  </a:lnTo>
                  <a:lnTo>
                    <a:pt x="10241" y="13853"/>
                  </a:lnTo>
                  <a:lnTo>
                    <a:pt x="10255" y="13878"/>
                  </a:lnTo>
                  <a:lnTo>
                    <a:pt x="10271" y="13903"/>
                  </a:lnTo>
                  <a:lnTo>
                    <a:pt x="10289" y="13925"/>
                  </a:lnTo>
                  <a:lnTo>
                    <a:pt x="10309" y="13947"/>
                  </a:lnTo>
                  <a:lnTo>
                    <a:pt x="10309" y="13947"/>
                  </a:lnTo>
                  <a:lnTo>
                    <a:pt x="10322" y="13960"/>
                  </a:lnTo>
                  <a:lnTo>
                    <a:pt x="10336" y="13972"/>
                  </a:lnTo>
                  <a:lnTo>
                    <a:pt x="10352" y="13984"/>
                  </a:lnTo>
                  <a:lnTo>
                    <a:pt x="10366" y="13994"/>
                  </a:lnTo>
                  <a:lnTo>
                    <a:pt x="10381" y="14004"/>
                  </a:lnTo>
                  <a:lnTo>
                    <a:pt x="10397" y="14012"/>
                  </a:lnTo>
                  <a:lnTo>
                    <a:pt x="10413" y="14020"/>
                  </a:lnTo>
                  <a:lnTo>
                    <a:pt x="10429" y="14027"/>
                  </a:lnTo>
                  <a:lnTo>
                    <a:pt x="10445" y="14033"/>
                  </a:lnTo>
                  <a:lnTo>
                    <a:pt x="10462" y="14039"/>
                  </a:lnTo>
                  <a:lnTo>
                    <a:pt x="10480" y="14044"/>
                  </a:lnTo>
                  <a:lnTo>
                    <a:pt x="10496" y="14047"/>
                  </a:lnTo>
                  <a:lnTo>
                    <a:pt x="10514" y="14049"/>
                  </a:lnTo>
                  <a:lnTo>
                    <a:pt x="10531" y="14052"/>
                  </a:lnTo>
                  <a:lnTo>
                    <a:pt x="10548" y="14053"/>
                  </a:lnTo>
                  <a:lnTo>
                    <a:pt x="10565" y="14054"/>
                  </a:lnTo>
                  <a:lnTo>
                    <a:pt x="10583" y="14053"/>
                  </a:lnTo>
                  <a:lnTo>
                    <a:pt x="10600" y="14052"/>
                  </a:lnTo>
                  <a:lnTo>
                    <a:pt x="10617" y="14049"/>
                  </a:lnTo>
                  <a:lnTo>
                    <a:pt x="10634" y="14047"/>
                  </a:lnTo>
                  <a:lnTo>
                    <a:pt x="10652" y="14044"/>
                  </a:lnTo>
                  <a:lnTo>
                    <a:pt x="10669" y="14039"/>
                  </a:lnTo>
                  <a:lnTo>
                    <a:pt x="10685" y="14033"/>
                  </a:lnTo>
                  <a:lnTo>
                    <a:pt x="10701" y="14027"/>
                  </a:lnTo>
                  <a:lnTo>
                    <a:pt x="10718" y="14020"/>
                  </a:lnTo>
                  <a:lnTo>
                    <a:pt x="10734" y="14012"/>
                  </a:lnTo>
                  <a:lnTo>
                    <a:pt x="10750" y="14004"/>
                  </a:lnTo>
                  <a:lnTo>
                    <a:pt x="10765" y="13994"/>
                  </a:lnTo>
                  <a:lnTo>
                    <a:pt x="10780" y="13984"/>
                  </a:lnTo>
                  <a:lnTo>
                    <a:pt x="10794" y="13972"/>
                  </a:lnTo>
                  <a:lnTo>
                    <a:pt x="10808" y="13960"/>
                  </a:lnTo>
                  <a:lnTo>
                    <a:pt x="10821" y="13947"/>
                  </a:lnTo>
                  <a:lnTo>
                    <a:pt x="11135" y="13635"/>
                  </a:lnTo>
                  <a:lnTo>
                    <a:pt x="11412" y="13357"/>
                  </a:lnTo>
                  <a:lnTo>
                    <a:pt x="11412" y="13357"/>
                  </a:lnTo>
                  <a:lnTo>
                    <a:pt x="11426" y="13344"/>
                  </a:lnTo>
                  <a:lnTo>
                    <a:pt x="11440" y="13332"/>
                  </a:lnTo>
                  <a:lnTo>
                    <a:pt x="11454" y="13322"/>
                  </a:lnTo>
                  <a:lnTo>
                    <a:pt x="11469" y="13311"/>
                  </a:lnTo>
                  <a:lnTo>
                    <a:pt x="11484" y="13302"/>
                  </a:lnTo>
                  <a:lnTo>
                    <a:pt x="11500" y="13292"/>
                  </a:lnTo>
                  <a:lnTo>
                    <a:pt x="11516" y="13284"/>
                  </a:lnTo>
                  <a:lnTo>
                    <a:pt x="11533" y="13277"/>
                  </a:lnTo>
                  <a:lnTo>
                    <a:pt x="11549" y="13271"/>
                  </a:lnTo>
                  <a:lnTo>
                    <a:pt x="11565" y="13267"/>
                  </a:lnTo>
                  <a:lnTo>
                    <a:pt x="11582" y="13262"/>
                  </a:lnTo>
                  <a:lnTo>
                    <a:pt x="11599" y="13257"/>
                  </a:lnTo>
                  <a:lnTo>
                    <a:pt x="11616" y="13255"/>
                  </a:lnTo>
                  <a:lnTo>
                    <a:pt x="11633" y="13252"/>
                  </a:lnTo>
                  <a:lnTo>
                    <a:pt x="11651" y="13251"/>
                  </a:lnTo>
                  <a:lnTo>
                    <a:pt x="11669" y="13251"/>
                  </a:lnTo>
                  <a:lnTo>
                    <a:pt x="11686" y="13251"/>
                  </a:lnTo>
                  <a:lnTo>
                    <a:pt x="11703" y="13252"/>
                  </a:lnTo>
                  <a:lnTo>
                    <a:pt x="11720" y="13255"/>
                  </a:lnTo>
                  <a:lnTo>
                    <a:pt x="11738" y="13257"/>
                  </a:lnTo>
                  <a:lnTo>
                    <a:pt x="11754" y="13262"/>
                  </a:lnTo>
                  <a:lnTo>
                    <a:pt x="11772" y="13267"/>
                  </a:lnTo>
                  <a:lnTo>
                    <a:pt x="11788" y="13271"/>
                  </a:lnTo>
                  <a:lnTo>
                    <a:pt x="11805" y="13277"/>
                  </a:lnTo>
                  <a:lnTo>
                    <a:pt x="11821" y="13284"/>
                  </a:lnTo>
                  <a:lnTo>
                    <a:pt x="11837" y="13292"/>
                  </a:lnTo>
                  <a:lnTo>
                    <a:pt x="11853" y="13302"/>
                  </a:lnTo>
                  <a:lnTo>
                    <a:pt x="11868" y="13311"/>
                  </a:lnTo>
                  <a:lnTo>
                    <a:pt x="11882" y="13322"/>
                  </a:lnTo>
                  <a:lnTo>
                    <a:pt x="11898" y="13332"/>
                  </a:lnTo>
                  <a:lnTo>
                    <a:pt x="11912" y="13344"/>
                  </a:lnTo>
                  <a:lnTo>
                    <a:pt x="11925" y="13357"/>
                  </a:lnTo>
                  <a:lnTo>
                    <a:pt x="11925" y="13357"/>
                  </a:lnTo>
                  <a:lnTo>
                    <a:pt x="11938" y="13371"/>
                  </a:lnTo>
                  <a:lnTo>
                    <a:pt x="11949" y="13385"/>
                  </a:lnTo>
                  <a:lnTo>
                    <a:pt x="11961" y="13399"/>
                  </a:lnTo>
                  <a:lnTo>
                    <a:pt x="11972" y="13414"/>
                  </a:lnTo>
                  <a:lnTo>
                    <a:pt x="11981" y="13430"/>
                  </a:lnTo>
                  <a:lnTo>
                    <a:pt x="11989" y="13445"/>
                  </a:lnTo>
                  <a:lnTo>
                    <a:pt x="11997" y="13461"/>
                  </a:lnTo>
                  <a:lnTo>
                    <a:pt x="12004" y="13477"/>
                  </a:lnTo>
                  <a:lnTo>
                    <a:pt x="12010" y="13493"/>
                  </a:lnTo>
                  <a:lnTo>
                    <a:pt x="12016" y="13511"/>
                  </a:lnTo>
                  <a:lnTo>
                    <a:pt x="12021" y="13527"/>
                  </a:lnTo>
                  <a:lnTo>
                    <a:pt x="12024" y="13545"/>
                  </a:lnTo>
                  <a:lnTo>
                    <a:pt x="12027" y="13561"/>
                  </a:lnTo>
                  <a:lnTo>
                    <a:pt x="12029" y="13579"/>
                  </a:lnTo>
                  <a:lnTo>
                    <a:pt x="12030" y="13596"/>
                  </a:lnTo>
                  <a:lnTo>
                    <a:pt x="12030" y="13614"/>
                  </a:lnTo>
                  <a:lnTo>
                    <a:pt x="12030" y="13630"/>
                  </a:lnTo>
                  <a:lnTo>
                    <a:pt x="12029" y="13648"/>
                  </a:lnTo>
                  <a:lnTo>
                    <a:pt x="12027" y="13666"/>
                  </a:lnTo>
                  <a:lnTo>
                    <a:pt x="12024" y="13683"/>
                  </a:lnTo>
                  <a:lnTo>
                    <a:pt x="12021" y="13700"/>
                  </a:lnTo>
                  <a:lnTo>
                    <a:pt x="12016" y="13716"/>
                  </a:lnTo>
                  <a:lnTo>
                    <a:pt x="12010" y="13734"/>
                  </a:lnTo>
                  <a:lnTo>
                    <a:pt x="12004" y="13750"/>
                  </a:lnTo>
                  <a:lnTo>
                    <a:pt x="11997" y="13767"/>
                  </a:lnTo>
                  <a:lnTo>
                    <a:pt x="11989" y="13782"/>
                  </a:lnTo>
                  <a:lnTo>
                    <a:pt x="11981" y="13797"/>
                  </a:lnTo>
                  <a:lnTo>
                    <a:pt x="11972" y="13812"/>
                  </a:lnTo>
                  <a:lnTo>
                    <a:pt x="11961" y="13828"/>
                  </a:lnTo>
                  <a:lnTo>
                    <a:pt x="11949" y="13842"/>
                  </a:lnTo>
                  <a:lnTo>
                    <a:pt x="11938" y="13856"/>
                  </a:lnTo>
                  <a:lnTo>
                    <a:pt x="11925" y="13870"/>
                  </a:lnTo>
                  <a:lnTo>
                    <a:pt x="9820" y="15974"/>
                  </a:lnTo>
                  <a:lnTo>
                    <a:pt x="9820" y="15974"/>
                  </a:lnTo>
                  <a:lnTo>
                    <a:pt x="9807" y="15987"/>
                  </a:lnTo>
                  <a:lnTo>
                    <a:pt x="9795" y="16001"/>
                  </a:lnTo>
                  <a:lnTo>
                    <a:pt x="9783" y="16017"/>
                  </a:lnTo>
                  <a:lnTo>
                    <a:pt x="9773" y="16031"/>
                  </a:lnTo>
                  <a:lnTo>
                    <a:pt x="9763" y="16046"/>
                  </a:lnTo>
                  <a:lnTo>
                    <a:pt x="9755" y="16062"/>
                  </a:lnTo>
                  <a:lnTo>
                    <a:pt x="9747" y="16078"/>
                  </a:lnTo>
                  <a:lnTo>
                    <a:pt x="9740" y="16094"/>
                  </a:lnTo>
                  <a:lnTo>
                    <a:pt x="9734" y="16111"/>
                  </a:lnTo>
                  <a:lnTo>
                    <a:pt x="9728" y="16127"/>
                  </a:lnTo>
                  <a:lnTo>
                    <a:pt x="9724" y="16145"/>
                  </a:lnTo>
                  <a:lnTo>
                    <a:pt x="9720" y="16161"/>
                  </a:lnTo>
                  <a:lnTo>
                    <a:pt x="9718" y="16179"/>
                  </a:lnTo>
                  <a:lnTo>
                    <a:pt x="9715" y="16196"/>
                  </a:lnTo>
                  <a:lnTo>
                    <a:pt x="9714" y="16213"/>
                  </a:lnTo>
                  <a:lnTo>
                    <a:pt x="9714" y="16230"/>
                  </a:lnTo>
                  <a:lnTo>
                    <a:pt x="9714" y="16248"/>
                  </a:lnTo>
                  <a:lnTo>
                    <a:pt x="9715" y="16265"/>
                  </a:lnTo>
                  <a:lnTo>
                    <a:pt x="9718" y="16282"/>
                  </a:lnTo>
                  <a:lnTo>
                    <a:pt x="9720" y="16299"/>
                  </a:lnTo>
                  <a:lnTo>
                    <a:pt x="9724" y="16317"/>
                  </a:lnTo>
                  <a:lnTo>
                    <a:pt x="9728" y="16334"/>
                  </a:lnTo>
                  <a:lnTo>
                    <a:pt x="9734" y="16350"/>
                  </a:lnTo>
                  <a:lnTo>
                    <a:pt x="9740" y="16366"/>
                  </a:lnTo>
                  <a:lnTo>
                    <a:pt x="9747" y="16383"/>
                  </a:lnTo>
                  <a:lnTo>
                    <a:pt x="9755" y="16399"/>
                  </a:lnTo>
                  <a:lnTo>
                    <a:pt x="9763" y="16414"/>
                  </a:lnTo>
                  <a:lnTo>
                    <a:pt x="9773" y="16430"/>
                  </a:lnTo>
                  <a:lnTo>
                    <a:pt x="9783" y="16445"/>
                  </a:lnTo>
                  <a:lnTo>
                    <a:pt x="9795" y="16459"/>
                  </a:lnTo>
                  <a:lnTo>
                    <a:pt x="9807" y="16473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34" y="16499"/>
                  </a:lnTo>
                  <a:lnTo>
                    <a:pt x="9847" y="16512"/>
                  </a:lnTo>
                  <a:lnTo>
                    <a:pt x="9862" y="16522"/>
                  </a:lnTo>
                  <a:lnTo>
                    <a:pt x="9876" y="16533"/>
                  </a:lnTo>
                  <a:lnTo>
                    <a:pt x="9891" y="16542"/>
                  </a:lnTo>
                  <a:lnTo>
                    <a:pt x="9908" y="16552"/>
                  </a:lnTo>
                  <a:lnTo>
                    <a:pt x="9923" y="16559"/>
                  </a:lnTo>
                  <a:lnTo>
                    <a:pt x="9940" y="16566"/>
                  </a:lnTo>
                  <a:lnTo>
                    <a:pt x="9956" y="16573"/>
                  </a:lnTo>
                  <a:lnTo>
                    <a:pt x="9972" y="16578"/>
                  </a:lnTo>
                  <a:lnTo>
                    <a:pt x="9990" y="16582"/>
                  </a:lnTo>
                  <a:lnTo>
                    <a:pt x="10006" y="16586"/>
                  </a:lnTo>
                  <a:lnTo>
                    <a:pt x="10024" y="16589"/>
                  </a:lnTo>
                  <a:lnTo>
                    <a:pt x="10042" y="16591"/>
                  </a:lnTo>
                  <a:lnTo>
                    <a:pt x="10059" y="16593"/>
                  </a:lnTo>
                  <a:lnTo>
                    <a:pt x="10076" y="16593"/>
                  </a:lnTo>
                  <a:lnTo>
                    <a:pt x="10093" y="16593"/>
                  </a:lnTo>
                  <a:lnTo>
                    <a:pt x="10111" y="16591"/>
                  </a:lnTo>
                  <a:lnTo>
                    <a:pt x="10129" y="16589"/>
                  </a:lnTo>
                  <a:lnTo>
                    <a:pt x="10145" y="16586"/>
                  </a:lnTo>
                  <a:lnTo>
                    <a:pt x="10163" y="16582"/>
                  </a:lnTo>
                  <a:lnTo>
                    <a:pt x="10179" y="16578"/>
                  </a:lnTo>
                  <a:lnTo>
                    <a:pt x="10195" y="16573"/>
                  </a:lnTo>
                  <a:lnTo>
                    <a:pt x="10213" y="16566"/>
                  </a:lnTo>
                  <a:lnTo>
                    <a:pt x="10228" y="16559"/>
                  </a:lnTo>
                  <a:lnTo>
                    <a:pt x="10245" y="16552"/>
                  </a:lnTo>
                  <a:lnTo>
                    <a:pt x="10260" y="16542"/>
                  </a:lnTo>
                  <a:lnTo>
                    <a:pt x="10275" y="16533"/>
                  </a:lnTo>
                  <a:lnTo>
                    <a:pt x="10291" y="16522"/>
                  </a:lnTo>
                  <a:lnTo>
                    <a:pt x="10305" y="16512"/>
                  </a:lnTo>
                  <a:lnTo>
                    <a:pt x="10319" y="16499"/>
                  </a:lnTo>
                  <a:lnTo>
                    <a:pt x="10333" y="16486"/>
                  </a:lnTo>
                  <a:lnTo>
                    <a:pt x="10665" y="16155"/>
                  </a:lnTo>
                  <a:lnTo>
                    <a:pt x="10665" y="16155"/>
                  </a:lnTo>
                  <a:lnTo>
                    <a:pt x="10678" y="16142"/>
                  </a:lnTo>
                  <a:lnTo>
                    <a:pt x="10692" y="16129"/>
                  </a:lnTo>
                  <a:lnTo>
                    <a:pt x="10706" y="16119"/>
                  </a:lnTo>
                  <a:lnTo>
                    <a:pt x="10721" y="16108"/>
                  </a:lnTo>
                  <a:lnTo>
                    <a:pt x="10737" y="16099"/>
                  </a:lnTo>
                  <a:lnTo>
                    <a:pt x="10752" y="16089"/>
                  </a:lnTo>
                  <a:lnTo>
                    <a:pt x="10768" y="16082"/>
                  </a:lnTo>
                  <a:lnTo>
                    <a:pt x="10785" y="16075"/>
                  </a:lnTo>
                  <a:lnTo>
                    <a:pt x="10801" y="16068"/>
                  </a:lnTo>
                  <a:lnTo>
                    <a:pt x="10818" y="16064"/>
                  </a:lnTo>
                  <a:lnTo>
                    <a:pt x="10834" y="16059"/>
                  </a:lnTo>
                  <a:lnTo>
                    <a:pt x="10852" y="16055"/>
                  </a:lnTo>
                  <a:lnTo>
                    <a:pt x="10869" y="16052"/>
                  </a:lnTo>
                  <a:lnTo>
                    <a:pt x="10886" y="16049"/>
                  </a:lnTo>
                  <a:lnTo>
                    <a:pt x="10903" y="16048"/>
                  </a:lnTo>
                  <a:lnTo>
                    <a:pt x="10921" y="16048"/>
                  </a:lnTo>
                  <a:lnTo>
                    <a:pt x="10939" y="16048"/>
                  </a:lnTo>
                  <a:lnTo>
                    <a:pt x="10956" y="16049"/>
                  </a:lnTo>
                  <a:lnTo>
                    <a:pt x="10973" y="16052"/>
                  </a:lnTo>
                  <a:lnTo>
                    <a:pt x="10990" y="16055"/>
                  </a:lnTo>
                  <a:lnTo>
                    <a:pt x="11007" y="16059"/>
                  </a:lnTo>
                  <a:lnTo>
                    <a:pt x="11024" y="16064"/>
                  </a:lnTo>
                  <a:lnTo>
                    <a:pt x="11041" y="16068"/>
                  </a:lnTo>
                  <a:lnTo>
                    <a:pt x="11057" y="16075"/>
                  </a:lnTo>
                  <a:lnTo>
                    <a:pt x="11074" y="16082"/>
                  </a:lnTo>
                  <a:lnTo>
                    <a:pt x="11089" y="16089"/>
                  </a:lnTo>
                  <a:lnTo>
                    <a:pt x="11105" y="16099"/>
                  </a:lnTo>
                  <a:lnTo>
                    <a:pt x="11120" y="16108"/>
                  </a:lnTo>
                  <a:lnTo>
                    <a:pt x="11135" y="16119"/>
                  </a:lnTo>
                  <a:lnTo>
                    <a:pt x="11150" y="16129"/>
                  </a:lnTo>
                  <a:lnTo>
                    <a:pt x="11164" y="16142"/>
                  </a:lnTo>
                  <a:lnTo>
                    <a:pt x="11177" y="16155"/>
                  </a:lnTo>
                  <a:lnTo>
                    <a:pt x="11177" y="16155"/>
                  </a:lnTo>
                  <a:lnTo>
                    <a:pt x="11190" y="16168"/>
                  </a:lnTo>
                  <a:lnTo>
                    <a:pt x="11201" y="16182"/>
                  </a:lnTo>
                  <a:lnTo>
                    <a:pt x="11213" y="16196"/>
                  </a:lnTo>
                  <a:lnTo>
                    <a:pt x="11224" y="16211"/>
                  </a:lnTo>
                  <a:lnTo>
                    <a:pt x="11233" y="16227"/>
                  </a:lnTo>
                  <a:lnTo>
                    <a:pt x="11241" y="16242"/>
                  </a:lnTo>
                  <a:lnTo>
                    <a:pt x="11250" y="16258"/>
                  </a:lnTo>
                  <a:lnTo>
                    <a:pt x="11257" y="16275"/>
                  </a:lnTo>
                  <a:lnTo>
                    <a:pt x="11263" y="16291"/>
                  </a:lnTo>
                  <a:lnTo>
                    <a:pt x="11268" y="16308"/>
                  </a:lnTo>
                  <a:lnTo>
                    <a:pt x="11273" y="16324"/>
                  </a:lnTo>
                  <a:lnTo>
                    <a:pt x="11277" y="16342"/>
                  </a:lnTo>
                  <a:lnTo>
                    <a:pt x="11279" y="16358"/>
                  </a:lnTo>
                  <a:lnTo>
                    <a:pt x="11281" y="16376"/>
                  </a:lnTo>
                  <a:lnTo>
                    <a:pt x="11282" y="16393"/>
                  </a:lnTo>
                  <a:lnTo>
                    <a:pt x="11284" y="16411"/>
                  </a:lnTo>
                  <a:lnTo>
                    <a:pt x="11282" y="16429"/>
                  </a:lnTo>
                  <a:lnTo>
                    <a:pt x="11281" y="16445"/>
                  </a:lnTo>
                  <a:lnTo>
                    <a:pt x="11279" y="16463"/>
                  </a:lnTo>
                  <a:lnTo>
                    <a:pt x="11277" y="16480"/>
                  </a:lnTo>
                  <a:lnTo>
                    <a:pt x="11273" y="16497"/>
                  </a:lnTo>
                  <a:lnTo>
                    <a:pt x="11268" y="16514"/>
                  </a:lnTo>
                  <a:lnTo>
                    <a:pt x="11263" y="16531"/>
                  </a:lnTo>
                  <a:lnTo>
                    <a:pt x="11257" y="16547"/>
                  </a:lnTo>
                  <a:lnTo>
                    <a:pt x="11250" y="16564"/>
                  </a:lnTo>
                  <a:lnTo>
                    <a:pt x="11241" y="16579"/>
                  </a:lnTo>
                  <a:lnTo>
                    <a:pt x="11233" y="16595"/>
                  </a:lnTo>
                  <a:lnTo>
                    <a:pt x="11224" y="16611"/>
                  </a:lnTo>
                  <a:lnTo>
                    <a:pt x="11213" y="16625"/>
                  </a:lnTo>
                  <a:lnTo>
                    <a:pt x="11201" y="16640"/>
                  </a:lnTo>
                  <a:lnTo>
                    <a:pt x="11190" y="16654"/>
                  </a:lnTo>
                  <a:lnTo>
                    <a:pt x="11177" y="16667"/>
                  </a:lnTo>
                  <a:lnTo>
                    <a:pt x="6243" y="21600"/>
                  </a:lnTo>
                  <a:lnTo>
                    <a:pt x="38360" y="21600"/>
                  </a:lnTo>
                  <a:lnTo>
                    <a:pt x="38360" y="4745"/>
                  </a:lnTo>
                  <a:lnTo>
                    <a:pt x="31324" y="118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xmlns="" id="{99924383-696E-4743-8DDE-479092B9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0"/>
              <a:ext cx="892175" cy="727075"/>
            </a:xfrm>
            <a:custGeom>
              <a:avLst/>
              <a:gdLst>
                <a:gd name="T0" fmla="*/ 104 w 2812"/>
                <a:gd name="T1" fmla="*/ 2183 h 2288"/>
                <a:gd name="T2" fmla="*/ 131 w 2812"/>
                <a:gd name="T3" fmla="*/ 2208 h 2288"/>
                <a:gd name="T4" fmla="*/ 161 w 2812"/>
                <a:gd name="T5" fmla="*/ 2229 h 2288"/>
                <a:gd name="T6" fmla="*/ 191 w 2812"/>
                <a:gd name="T7" fmla="*/ 2247 h 2288"/>
                <a:gd name="T8" fmla="*/ 223 w 2812"/>
                <a:gd name="T9" fmla="*/ 2262 h 2288"/>
                <a:gd name="T10" fmla="*/ 256 w 2812"/>
                <a:gd name="T11" fmla="*/ 2273 h 2288"/>
                <a:gd name="T12" fmla="*/ 290 w 2812"/>
                <a:gd name="T13" fmla="*/ 2282 h 2288"/>
                <a:gd name="T14" fmla="*/ 324 w 2812"/>
                <a:gd name="T15" fmla="*/ 2286 h 2288"/>
                <a:gd name="T16" fmla="*/ 358 w 2812"/>
                <a:gd name="T17" fmla="*/ 2288 h 2288"/>
                <a:gd name="T18" fmla="*/ 392 w 2812"/>
                <a:gd name="T19" fmla="*/ 2286 h 2288"/>
                <a:gd name="T20" fmla="*/ 426 w 2812"/>
                <a:gd name="T21" fmla="*/ 2282 h 2288"/>
                <a:gd name="T22" fmla="*/ 460 w 2812"/>
                <a:gd name="T23" fmla="*/ 2273 h 2288"/>
                <a:gd name="T24" fmla="*/ 493 w 2812"/>
                <a:gd name="T25" fmla="*/ 2262 h 2288"/>
                <a:gd name="T26" fmla="*/ 524 w 2812"/>
                <a:gd name="T27" fmla="*/ 2247 h 2288"/>
                <a:gd name="T28" fmla="*/ 555 w 2812"/>
                <a:gd name="T29" fmla="*/ 2229 h 2288"/>
                <a:gd name="T30" fmla="*/ 583 w 2812"/>
                <a:gd name="T31" fmla="*/ 2208 h 2288"/>
                <a:gd name="T32" fmla="*/ 611 w 2812"/>
                <a:gd name="T33" fmla="*/ 2183 h 2288"/>
                <a:gd name="T34" fmla="*/ 1778 w 2812"/>
                <a:gd name="T35" fmla="*/ 0 h 2288"/>
                <a:gd name="T36" fmla="*/ 104 w 2812"/>
                <a:gd name="T37" fmla="*/ 1676 h 2288"/>
                <a:gd name="T38" fmla="*/ 80 w 2812"/>
                <a:gd name="T39" fmla="*/ 1704 h 2288"/>
                <a:gd name="T40" fmla="*/ 58 w 2812"/>
                <a:gd name="T41" fmla="*/ 1732 h 2288"/>
                <a:gd name="T42" fmla="*/ 41 w 2812"/>
                <a:gd name="T43" fmla="*/ 1763 h 2288"/>
                <a:gd name="T44" fmla="*/ 26 w 2812"/>
                <a:gd name="T45" fmla="*/ 1795 h 2288"/>
                <a:gd name="T46" fmla="*/ 14 w 2812"/>
                <a:gd name="T47" fmla="*/ 1827 h 2288"/>
                <a:gd name="T48" fmla="*/ 6 w 2812"/>
                <a:gd name="T49" fmla="*/ 1862 h 2288"/>
                <a:gd name="T50" fmla="*/ 1 w 2812"/>
                <a:gd name="T51" fmla="*/ 1896 h 2288"/>
                <a:gd name="T52" fmla="*/ 0 w 2812"/>
                <a:gd name="T53" fmla="*/ 1930 h 2288"/>
                <a:gd name="T54" fmla="*/ 1 w 2812"/>
                <a:gd name="T55" fmla="*/ 1964 h 2288"/>
                <a:gd name="T56" fmla="*/ 6 w 2812"/>
                <a:gd name="T57" fmla="*/ 1998 h 2288"/>
                <a:gd name="T58" fmla="*/ 14 w 2812"/>
                <a:gd name="T59" fmla="*/ 2032 h 2288"/>
                <a:gd name="T60" fmla="*/ 26 w 2812"/>
                <a:gd name="T61" fmla="*/ 2065 h 2288"/>
                <a:gd name="T62" fmla="*/ 41 w 2812"/>
                <a:gd name="T63" fmla="*/ 2096 h 2288"/>
                <a:gd name="T64" fmla="*/ 58 w 2812"/>
                <a:gd name="T65" fmla="*/ 2127 h 2288"/>
                <a:gd name="T66" fmla="*/ 80 w 2812"/>
                <a:gd name="T67" fmla="*/ 2156 h 2288"/>
                <a:gd name="T68" fmla="*/ 104 w 2812"/>
                <a:gd name="T69" fmla="*/ 218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2" h="2288">
                  <a:moveTo>
                    <a:pt x="104" y="2183"/>
                  </a:moveTo>
                  <a:lnTo>
                    <a:pt x="104" y="2183"/>
                  </a:lnTo>
                  <a:lnTo>
                    <a:pt x="117" y="2196"/>
                  </a:lnTo>
                  <a:lnTo>
                    <a:pt x="131" y="2208"/>
                  </a:lnTo>
                  <a:lnTo>
                    <a:pt x="145" y="2218"/>
                  </a:lnTo>
                  <a:lnTo>
                    <a:pt x="161" y="2229"/>
                  </a:lnTo>
                  <a:lnTo>
                    <a:pt x="176" y="2238"/>
                  </a:lnTo>
                  <a:lnTo>
                    <a:pt x="191" y="2247"/>
                  </a:lnTo>
                  <a:lnTo>
                    <a:pt x="206" y="2255"/>
                  </a:lnTo>
                  <a:lnTo>
                    <a:pt x="223" y="2262"/>
                  </a:lnTo>
                  <a:lnTo>
                    <a:pt x="239" y="2268"/>
                  </a:lnTo>
                  <a:lnTo>
                    <a:pt x="256" y="2273"/>
                  </a:lnTo>
                  <a:lnTo>
                    <a:pt x="272" y="2278"/>
                  </a:lnTo>
                  <a:lnTo>
                    <a:pt x="290" y="2282"/>
                  </a:lnTo>
                  <a:lnTo>
                    <a:pt x="306" y="2284"/>
                  </a:lnTo>
                  <a:lnTo>
                    <a:pt x="324" y="2286"/>
                  </a:lnTo>
                  <a:lnTo>
                    <a:pt x="340" y="2288"/>
                  </a:lnTo>
                  <a:lnTo>
                    <a:pt x="358" y="2288"/>
                  </a:lnTo>
                  <a:lnTo>
                    <a:pt x="374" y="2288"/>
                  </a:lnTo>
                  <a:lnTo>
                    <a:pt x="392" y="2286"/>
                  </a:lnTo>
                  <a:lnTo>
                    <a:pt x="409" y="2284"/>
                  </a:lnTo>
                  <a:lnTo>
                    <a:pt x="426" y="2282"/>
                  </a:lnTo>
                  <a:lnTo>
                    <a:pt x="442" y="2278"/>
                  </a:lnTo>
                  <a:lnTo>
                    <a:pt x="460" y="2273"/>
                  </a:lnTo>
                  <a:lnTo>
                    <a:pt x="476" y="2268"/>
                  </a:lnTo>
                  <a:lnTo>
                    <a:pt x="493" y="2262"/>
                  </a:lnTo>
                  <a:lnTo>
                    <a:pt x="508" y="2255"/>
                  </a:lnTo>
                  <a:lnTo>
                    <a:pt x="524" y="2247"/>
                  </a:lnTo>
                  <a:lnTo>
                    <a:pt x="540" y="2238"/>
                  </a:lnTo>
                  <a:lnTo>
                    <a:pt x="555" y="2229"/>
                  </a:lnTo>
                  <a:lnTo>
                    <a:pt x="569" y="2218"/>
                  </a:lnTo>
                  <a:lnTo>
                    <a:pt x="583" y="2208"/>
                  </a:lnTo>
                  <a:lnTo>
                    <a:pt x="597" y="2196"/>
                  </a:lnTo>
                  <a:lnTo>
                    <a:pt x="611" y="2183"/>
                  </a:lnTo>
                  <a:lnTo>
                    <a:pt x="2812" y="0"/>
                  </a:lnTo>
                  <a:lnTo>
                    <a:pt x="1778" y="0"/>
                  </a:lnTo>
                  <a:lnTo>
                    <a:pt x="104" y="1676"/>
                  </a:lnTo>
                  <a:lnTo>
                    <a:pt x="104" y="1676"/>
                  </a:lnTo>
                  <a:lnTo>
                    <a:pt x="91" y="1690"/>
                  </a:lnTo>
                  <a:lnTo>
                    <a:pt x="80" y="1704"/>
                  </a:lnTo>
                  <a:lnTo>
                    <a:pt x="69" y="1718"/>
                  </a:lnTo>
                  <a:lnTo>
                    <a:pt x="58" y="1732"/>
                  </a:lnTo>
                  <a:lnTo>
                    <a:pt x="49" y="1748"/>
                  </a:lnTo>
                  <a:lnTo>
                    <a:pt x="41" y="1763"/>
                  </a:lnTo>
                  <a:lnTo>
                    <a:pt x="33" y="1779"/>
                  </a:lnTo>
                  <a:lnTo>
                    <a:pt x="26" y="1795"/>
                  </a:lnTo>
                  <a:lnTo>
                    <a:pt x="20" y="1811"/>
                  </a:lnTo>
                  <a:lnTo>
                    <a:pt x="14" y="1827"/>
                  </a:lnTo>
                  <a:lnTo>
                    <a:pt x="9" y="1845"/>
                  </a:lnTo>
                  <a:lnTo>
                    <a:pt x="6" y="1862"/>
                  </a:lnTo>
                  <a:lnTo>
                    <a:pt x="3" y="1878"/>
                  </a:lnTo>
                  <a:lnTo>
                    <a:pt x="1" y="1896"/>
                  </a:lnTo>
                  <a:lnTo>
                    <a:pt x="0" y="1913"/>
                  </a:lnTo>
                  <a:lnTo>
                    <a:pt x="0" y="1930"/>
                  </a:lnTo>
                  <a:lnTo>
                    <a:pt x="0" y="1947"/>
                  </a:lnTo>
                  <a:lnTo>
                    <a:pt x="1" y="1964"/>
                  </a:lnTo>
                  <a:lnTo>
                    <a:pt x="3" y="1981"/>
                  </a:lnTo>
                  <a:lnTo>
                    <a:pt x="6" y="1998"/>
                  </a:lnTo>
                  <a:lnTo>
                    <a:pt x="9" y="2015"/>
                  </a:lnTo>
                  <a:lnTo>
                    <a:pt x="14" y="2032"/>
                  </a:lnTo>
                  <a:lnTo>
                    <a:pt x="20" y="2048"/>
                  </a:lnTo>
                  <a:lnTo>
                    <a:pt x="26" y="2065"/>
                  </a:lnTo>
                  <a:lnTo>
                    <a:pt x="33" y="2081"/>
                  </a:lnTo>
                  <a:lnTo>
                    <a:pt x="41" y="2096"/>
                  </a:lnTo>
                  <a:lnTo>
                    <a:pt x="49" y="2112"/>
                  </a:lnTo>
                  <a:lnTo>
                    <a:pt x="58" y="2127"/>
                  </a:lnTo>
                  <a:lnTo>
                    <a:pt x="69" y="2142"/>
                  </a:lnTo>
                  <a:lnTo>
                    <a:pt x="80" y="2156"/>
                  </a:lnTo>
                  <a:lnTo>
                    <a:pt x="91" y="2170"/>
                  </a:lnTo>
                  <a:lnTo>
                    <a:pt x="104" y="2183"/>
                  </a:lnTo>
                  <a:lnTo>
                    <a:pt x="104" y="2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xmlns="" id="{60BD6040-2403-444E-A327-F857C7AC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288" y="1885950"/>
              <a:ext cx="487363" cy="650875"/>
            </a:xfrm>
            <a:custGeom>
              <a:avLst/>
              <a:gdLst>
                <a:gd name="T0" fmla="*/ 105 w 1535"/>
                <a:gd name="T1" fmla="*/ 1944 h 2050"/>
                <a:gd name="T2" fmla="*/ 133 w 1535"/>
                <a:gd name="T3" fmla="*/ 1969 h 2050"/>
                <a:gd name="T4" fmla="*/ 163 w 1535"/>
                <a:gd name="T5" fmla="*/ 1990 h 2050"/>
                <a:gd name="T6" fmla="*/ 193 w 1535"/>
                <a:gd name="T7" fmla="*/ 2009 h 2050"/>
                <a:gd name="T8" fmla="*/ 226 w 1535"/>
                <a:gd name="T9" fmla="*/ 2024 h 2050"/>
                <a:gd name="T10" fmla="*/ 259 w 1535"/>
                <a:gd name="T11" fmla="*/ 2036 h 2050"/>
                <a:gd name="T12" fmla="*/ 293 w 1535"/>
                <a:gd name="T13" fmla="*/ 2044 h 2050"/>
                <a:gd name="T14" fmla="*/ 328 w 1535"/>
                <a:gd name="T15" fmla="*/ 2049 h 2050"/>
                <a:gd name="T16" fmla="*/ 362 w 1535"/>
                <a:gd name="T17" fmla="*/ 2050 h 2050"/>
                <a:gd name="T18" fmla="*/ 397 w 1535"/>
                <a:gd name="T19" fmla="*/ 2049 h 2050"/>
                <a:gd name="T20" fmla="*/ 432 w 1535"/>
                <a:gd name="T21" fmla="*/ 2044 h 2050"/>
                <a:gd name="T22" fmla="*/ 466 w 1535"/>
                <a:gd name="T23" fmla="*/ 2036 h 2050"/>
                <a:gd name="T24" fmla="*/ 500 w 1535"/>
                <a:gd name="T25" fmla="*/ 2024 h 2050"/>
                <a:gd name="T26" fmla="*/ 531 w 1535"/>
                <a:gd name="T27" fmla="*/ 2009 h 2050"/>
                <a:gd name="T28" fmla="*/ 563 w 1535"/>
                <a:gd name="T29" fmla="*/ 1990 h 2050"/>
                <a:gd name="T30" fmla="*/ 592 w 1535"/>
                <a:gd name="T31" fmla="*/ 1969 h 2050"/>
                <a:gd name="T32" fmla="*/ 619 w 1535"/>
                <a:gd name="T33" fmla="*/ 1944 h 2050"/>
                <a:gd name="T34" fmla="*/ 1535 w 1535"/>
                <a:gd name="T35" fmla="*/ 0 h 2050"/>
                <a:gd name="T36" fmla="*/ 105 w 1535"/>
                <a:gd name="T37" fmla="*/ 1430 h 2050"/>
                <a:gd name="T38" fmla="*/ 81 w 1535"/>
                <a:gd name="T39" fmla="*/ 1457 h 2050"/>
                <a:gd name="T40" fmla="*/ 59 w 1535"/>
                <a:gd name="T41" fmla="*/ 1486 h 2050"/>
                <a:gd name="T42" fmla="*/ 41 w 1535"/>
                <a:gd name="T43" fmla="*/ 1518 h 2050"/>
                <a:gd name="T44" fmla="*/ 25 w 1535"/>
                <a:gd name="T45" fmla="*/ 1550 h 2050"/>
                <a:gd name="T46" fmla="*/ 14 w 1535"/>
                <a:gd name="T47" fmla="*/ 1584 h 2050"/>
                <a:gd name="T48" fmla="*/ 5 w 1535"/>
                <a:gd name="T49" fmla="*/ 1618 h 2050"/>
                <a:gd name="T50" fmla="*/ 1 w 1535"/>
                <a:gd name="T51" fmla="*/ 1652 h 2050"/>
                <a:gd name="T52" fmla="*/ 0 w 1535"/>
                <a:gd name="T53" fmla="*/ 1687 h 2050"/>
                <a:gd name="T54" fmla="*/ 1 w 1535"/>
                <a:gd name="T55" fmla="*/ 1721 h 2050"/>
                <a:gd name="T56" fmla="*/ 5 w 1535"/>
                <a:gd name="T57" fmla="*/ 1756 h 2050"/>
                <a:gd name="T58" fmla="*/ 14 w 1535"/>
                <a:gd name="T59" fmla="*/ 1790 h 2050"/>
                <a:gd name="T60" fmla="*/ 25 w 1535"/>
                <a:gd name="T61" fmla="*/ 1823 h 2050"/>
                <a:gd name="T62" fmla="*/ 41 w 1535"/>
                <a:gd name="T63" fmla="*/ 1856 h 2050"/>
                <a:gd name="T64" fmla="*/ 59 w 1535"/>
                <a:gd name="T65" fmla="*/ 1887 h 2050"/>
                <a:gd name="T66" fmla="*/ 81 w 1535"/>
                <a:gd name="T67" fmla="*/ 1916 h 2050"/>
                <a:gd name="T68" fmla="*/ 105 w 1535"/>
                <a:gd name="T69" fmla="*/ 1944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5" h="2050">
                  <a:moveTo>
                    <a:pt x="105" y="1944"/>
                  </a:moveTo>
                  <a:lnTo>
                    <a:pt x="105" y="1944"/>
                  </a:lnTo>
                  <a:lnTo>
                    <a:pt x="119" y="1957"/>
                  </a:lnTo>
                  <a:lnTo>
                    <a:pt x="133" y="1969"/>
                  </a:lnTo>
                  <a:lnTo>
                    <a:pt x="147" y="1980"/>
                  </a:lnTo>
                  <a:lnTo>
                    <a:pt x="163" y="1990"/>
                  </a:lnTo>
                  <a:lnTo>
                    <a:pt x="178" y="2000"/>
                  </a:lnTo>
                  <a:lnTo>
                    <a:pt x="193" y="2009"/>
                  </a:lnTo>
                  <a:lnTo>
                    <a:pt x="210" y="2017"/>
                  </a:lnTo>
                  <a:lnTo>
                    <a:pt x="226" y="2024"/>
                  </a:lnTo>
                  <a:lnTo>
                    <a:pt x="243" y="2030"/>
                  </a:lnTo>
                  <a:lnTo>
                    <a:pt x="259" y="2036"/>
                  </a:lnTo>
                  <a:lnTo>
                    <a:pt x="277" y="2040"/>
                  </a:lnTo>
                  <a:lnTo>
                    <a:pt x="293" y="2044"/>
                  </a:lnTo>
                  <a:lnTo>
                    <a:pt x="311" y="2046"/>
                  </a:lnTo>
                  <a:lnTo>
                    <a:pt x="328" y="2049"/>
                  </a:lnTo>
                  <a:lnTo>
                    <a:pt x="345" y="2050"/>
                  </a:lnTo>
                  <a:lnTo>
                    <a:pt x="362" y="2050"/>
                  </a:lnTo>
                  <a:lnTo>
                    <a:pt x="380" y="2050"/>
                  </a:lnTo>
                  <a:lnTo>
                    <a:pt x="397" y="2049"/>
                  </a:lnTo>
                  <a:lnTo>
                    <a:pt x="415" y="2046"/>
                  </a:lnTo>
                  <a:lnTo>
                    <a:pt x="432" y="2044"/>
                  </a:lnTo>
                  <a:lnTo>
                    <a:pt x="449" y="2040"/>
                  </a:lnTo>
                  <a:lnTo>
                    <a:pt x="466" y="2036"/>
                  </a:lnTo>
                  <a:lnTo>
                    <a:pt x="483" y="2030"/>
                  </a:lnTo>
                  <a:lnTo>
                    <a:pt x="500" y="2024"/>
                  </a:lnTo>
                  <a:lnTo>
                    <a:pt x="516" y="2017"/>
                  </a:lnTo>
                  <a:lnTo>
                    <a:pt x="531" y="2009"/>
                  </a:lnTo>
                  <a:lnTo>
                    <a:pt x="548" y="2000"/>
                  </a:lnTo>
                  <a:lnTo>
                    <a:pt x="563" y="1990"/>
                  </a:lnTo>
                  <a:lnTo>
                    <a:pt x="577" y="1980"/>
                  </a:lnTo>
                  <a:lnTo>
                    <a:pt x="592" y="1969"/>
                  </a:lnTo>
                  <a:lnTo>
                    <a:pt x="606" y="1957"/>
                  </a:lnTo>
                  <a:lnTo>
                    <a:pt x="619" y="1944"/>
                  </a:lnTo>
                  <a:lnTo>
                    <a:pt x="1535" y="1029"/>
                  </a:lnTo>
                  <a:lnTo>
                    <a:pt x="1535" y="0"/>
                  </a:lnTo>
                  <a:lnTo>
                    <a:pt x="105" y="1430"/>
                  </a:lnTo>
                  <a:lnTo>
                    <a:pt x="105" y="1430"/>
                  </a:lnTo>
                  <a:lnTo>
                    <a:pt x="92" y="1443"/>
                  </a:lnTo>
                  <a:lnTo>
                    <a:pt x="81" y="1457"/>
                  </a:lnTo>
                  <a:lnTo>
                    <a:pt x="70" y="1472"/>
                  </a:lnTo>
                  <a:lnTo>
                    <a:pt x="59" y="1486"/>
                  </a:lnTo>
                  <a:lnTo>
                    <a:pt x="50" y="1502"/>
                  </a:lnTo>
                  <a:lnTo>
                    <a:pt x="41" y="1518"/>
                  </a:lnTo>
                  <a:lnTo>
                    <a:pt x="32" y="1533"/>
                  </a:lnTo>
                  <a:lnTo>
                    <a:pt x="25" y="1550"/>
                  </a:lnTo>
                  <a:lnTo>
                    <a:pt x="19" y="1566"/>
                  </a:lnTo>
                  <a:lnTo>
                    <a:pt x="14" y="1584"/>
                  </a:lnTo>
                  <a:lnTo>
                    <a:pt x="10" y="1600"/>
                  </a:lnTo>
                  <a:lnTo>
                    <a:pt x="5" y="1618"/>
                  </a:lnTo>
                  <a:lnTo>
                    <a:pt x="3" y="1634"/>
                  </a:lnTo>
                  <a:lnTo>
                    <a:pt x="1" y="1652"/>
                  </a:lnTo>
                  <a:lnTo>
                    <a:pt x="0" y="1669"/>
                  </a:lnTo>
                  <a:lnTo>
                    <a:pt x="0" y="1687"/>
                  </a:lnTo>
                  <a:lnTo>
                    <a:pt x="0" y="1705"/>
                  </a:lnTo>
                  <a:lnTo>
                    <a:pt x="1" y="1721"/>
                  </a:lnTo>
                  <a:lnTo>
                    <a:pt x="3" y="1739"/>
                  </a:lnTo>
                  <a:lnTo>
                    <a:pt x="5" y="1756"/>
                  </a:lnTo>
                  <a:lnTo>
                    <a:pt x="10" y="1773"/>
                  </a:lnTo>
                  <a:lnTo>
                    <a:pt x="14" y="1790"/>
                  </a:lnTo>
                  <a:lnTo>
                    <a:pt x="19" y="1807"/>
                  </a:lnTo>
                  <a:lnTo>
                    <a:pt x="25" y="1823"/>
                  </a:lnTo>
                  <a:lnTo>
                    <a:pt x="32" y="1840"/>
                  </a:lnTo>
                  <a:lnTo>
                    <a:pt x="41" y="1856"/>
                  </a:lnTo>
                  <a:lnTo>
                    <a:pt x="50" y="1871"/>
                  </a:lnTo>
                  <a:lnTo>
                    <a:pt x="59" y="1887"/>
                  </a:lnTo>
                  <a:lnTo>
                    <a:pt x="70" y="1902"/>
                  </a:lnTo>
                  <a:lnTo>
                    <a:pt x="81" y="1916"/>
                  </a:lnTo>
                  <a:lnTo>
                    <a:pt x="92" y="1930"/>
                  </a:lnTo>
                  <a:lnTo>
                    <a:pt x="105" y="1944"/>
                  </a:lnTo>
                  <a:lnTo>
                    <a:pt x="105" y="1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xmlns="" id="{92D91279-8E26-48F1-8665-209728DD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6108700"/>
              <a:ext cx="915988" cy="749300"/>
            </a:xfrm>
            <a:custGeom>
              <a:avLst/>
              <a:gdLst>
                <a:gd name="T0" fmla="*/ 2781 w 2886"/>
                <a:gd name="T1" fmla="*/ 104 h 2358"/>
                <a:gd name="T2" fmla="*/ 2754 w 2886"/>
                <a:gd name="T3" fmla="*/ 80 h 2358"/>
                <a:gd name="T4" fmla="*/ 2725 w 2886"/>
                <a:gd name="T5" fmla="*/ 59 h 2358"/>
                <a:gd name="T6" fmla="*/ 2694 w 2886"/>
                <a:gd name="T7" fmla="*/ 41 h 2358"/>
                <a:gd name="T8" fmla="*/ 2662 w 2886"/>
                <a:gd name="T9" fmla="*/ 26 h 2358"/>
                <a:gd name="T10" fmla="*/ 2630 w 2886"/>
                <a:gd name="T11" fmla="*/ 14 h 2358"/>
                <a:gd name="T12" fmla="*/ 2596 w 2886"/>
                <a:gd name="T13" fmla="*/ 6 h 2358"/>
                <a:gd name="T14" fmla="*/ 2562 w 2886"/>
                <a:gd name="T15" fmla="*/ 1 h 2358"/>
                <a:gd name="T16" fmla="*/ 2527 w 2886"/>
                <a:gd name="T17" fmla="*/ 0 h 2358"/>
                <a:gd name="T18" fmla="*/ 2493 w 2886"/>
                <a:gd name="T19" fmla="*/ 1 h 2358"/>
                <a:gd name="T20" fmla="*/ 2459 w 2886"/>
                <a:gd name="T21" fmla="*/ 6 h 2358"/>
                <a:gd name="T22" fmla="*/ 2425 w 2886"/>
                <a:gd name="T23" fmla="*/ 14 h 2358"/>
                <a:gd name="T24" fmla="*/ 2392 w 2886"/>
                <a:gd name="T25" fmla="*/ 26 h 2358"/>
                <a:gd name="T26" fmla="*/ 2361 w 2886"/>
                <a:gd name="T27" fmla="*/ 41 h 2358"/>
                <a:gd name="T28" fmla="*/ 2330 w 2886"/>
                <a:gd name="T29" fmla="*/ 59 h 2358"/>
                <a:gd name="T30" fmla="*/ 2301 w 2886"/>
                <a:gd name="T31" fmla="*/ 80 h 2358"/>
                <a:gd name="T32" fmla="*/ 2274 w 2886"/>
                <a:gd name="T33" fmla="*/ 104 h 2358"/>
                <a:gd name="T34" fmla="*/ 1035 w 2886"/>
                <a:gd name="T35" fmla="*/ 2358 h 2358"/>
                <a:gd name="T36" fmla="*/ 2781 w 2886"/>
                <a:gd name="T37" fmla="*/ 612 h 2358"/>
                <a:gd name="T38" fmla="*/ 2806 w 2886"/>
                <a:gd name="T39" fmla="*/ 583 h 2358"/>
                <a:gd name="T40" fmla="*/ 2827 w 2886"/>
                <a:gd name="T41" fmla="*/ 555 h 2358"/>
                <a:gd name="T42" fmla="*/ 2844 w 2886"/>
                <a:gd name="T43" fmla="*/ 525 h 2358"/>
                <a:gd name="T44" fmla="*/ 2860 w 2886"/>
                <a:gd name="T45" fmla="*/ 493 h 2358"/>
                <a:gd name="T46" fmla="*/ 2871 w 2886"/>
                <a:gd name="T47" fmla="*/ 460 h 2358"/>
                <a:gd name="T48" fmla="*/ 2880 w 2886"/>
                <a:gd name="T49" fmla="*/ 426 h 2358"/>
                <a:gd name="T50" fmla="*/ 2884 w 2886"/>
                <a:gd name="T51" fmla="*/ 392 h 2358"/>
                <a:gd name="T52" fmla="*/ 2886 w 2886"/>
                <a:gd name="T53" fmla="*/ 358 h 2358"/>
                <a:gd name="T54" fmla="*/ 2884 w 2886"/>
                <a:gd name="T55" fmla="*/ 324 h 2358"/>
                <a:gd name="T56" fmla="*/ 2880 w 2886"/>
                <a:gd name="T57" fmla="*/ 290 h 2358"/>
                <a:gd name="T58" fmla="*/ 2871 w 2886"/>
                <a:gd name="T59" fmla="*/ 256 h 2358"/>
                <a:gd name="T60" fmla="*/ 2860 w 2886"/>
                <a:gd name="T61" fmla="*/ 223 h 2358"/>
                <a:gd name="T62" fmla="*/ 2844 w 2886"/>
                <a:gd name="T63" fmla="*/ 191 h 2358"/>
                <a:gd name="T64" fmla="*/ 2827 w 2886"/>
                <a:gd name="T65" fmla="*/ 161 h 2358"/>
                <a:gd name="T66" fmla="*/ 2806 w 2886"/>
                <a:gd name="T67" fmla="*/ 131 h 2358"/>
                <a:gd name="T68" fmla="*/ 2781 w 2886"/>
                <a:gd name="T69" fmla="*/ 1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6" h="2358">
                  <a:moveTo>
                    <a:pt x="2781" y="104"/>
                  </a:moveTo>
                  <a:lnTo>
                    <a:pt x="2781" y="104"/>
                  </a:lnTo>
                  <a:lnTo>
                    <a:pt x="2767" y="92"/>
                  </a:lnTo>
                  <a:lnTo>
                    <a:pt x="2754" y="80"/>
                  </a:lnTo>
                  <a:lnTo>
                    <a:pt x="2739" y="69"/>
                  </a:lnTo>
                  <a:lnTo>
                    <a:pt x="2725" y="59"/>
                  </a:lnTo>
                  <a:lnTo>
                    <a:pt x="2709" y="49"/>
                  </a:lnTo>
                  <a:lnTo>
                    <a:pt x="2694" y="41"/>
                  </a:lnTo>
                  <a:lnTo>
                    <a:pt x="2678" y="33"/>
                  </a:lnTo>
                  <a:lnTo>
                    <a:pt x="2662" y="26"/>
                  </a:lnTo>
                  <a:lnTo>
                    <a:pt x="2646" y="20"/>
                  </a:lnTo>
                  <a:lnTo>
                    <a:pt x="2630" y="14"/>
                  </a:lnTo>
                  <a:lnTo>
                    <a:pt x="2613" y="9"/>
                  </a:lnTo>
                  <a:lnTo>
                    <a:pt x="2596" y="6"/>
                  </a:lnTo>
                  <a:lnTo>
                    <a:pt x="2579" y="4"/>
                  </a:lnTo>
                  <a:lnTo>
                    <a:pt x="2562" y="1"/>
                  </a:lnTo>
                  <a:lnTo>
                    <a:pt x="2545" y="0"/>
                  </a:lnTo>
                  <a:lnTo>
                    <a:pt x="2527" y="0"/>
                  </a:lnTo>
                  <a:lnTo>
                    <a:pt x="2510" y="0"/>
                  </a:lnTo>
                  <a:lnTo>
                    <a:pt x="2493" y="1"/>
                  </a:lnTo>
                  <a:lnTo>
                    <a:pt x="2476" y="4"/>
                  </a:lnTo>
                  <a:lnTo>
                    <a:pt x="2459" y="6"/>
                  </a:lnTo>
                  <a:lnTo>
                    <a:pt x="2442" y="9"/>
                  </a:lnTo>
                  <a:lnTo>
                    <a:pt x="2425" y="14"/>
                  </a:lnTo>
                  <a:lnTo>
                    <a:pt x="2409" y="20"/>
                  </a:lnTo>
                  <a:lnTo>
                    <a:pt x="2392" y="26"/>
                  </a:lnTo>
                  <a:lnTo>
                    <a:pt x="2376" y="33"/>
                  </a:lnTo>
                  <a:lnTo>
                    <a:pt x="2361" y="41"/>
                  </a:lnTo>
                  <a:lnTo>
                    <a:pt x="2346" y="49"/>
                  </a:lnTo>
                  <a:lnTo>
                    <a:pt x="2330" y="59"/>
                  </a:lnTo>
                  <a:lnTo>
                    <a:pt x="2315" y="69"/>
                  </a:lnTo>
                  <a:lnTo>
                    <a:pt x="2301" y="80"/>
                  </a:lnTo>
                  <a:lnTo>
                    <a:pt x="2287" y="92"/>
                  </a:lnTo>
                  <a:lnTo>
                    <a:pt x="2274" y="104"/>
                  </a:lnTo>
                  <a:lnTo>
                    <a:pt x="0" y="2358"/>
                  </a:lnTo>
                  <a:lnTo>
                    <a:pt x="1035" y="2358"/>
                  </a:lnTo>
                  <a:lnTo>
                    <a:pt x="2781" y="612"/>
                  </a:lnTo>
                  <a:lnTo>
                    <a:pt x="2781" y="612"/>
                  </a:lnTo>
                  <a:lnTo>
                    <a:pt x="2794" y="597"/>
                  </a:lnTo>
                  <a:lnTo>
                    <a:pt x="2806" y="583"/>
                  </a:lnTo>
                  <a:lnTo>
                    <a:pt x="2816" y="569"/>
                  </a:lnTo>
                  <a:lnTo>
                    <a:pt x="2827" y="555"/>
                  </a:lnTo>
                  <a:lnTo>
                    <a:pt x="2836" y="540"/>
                  </a:lnTo>
                  <a:lnTo>
                    <a:pt x="2844" y="525"/>
                  </a:lnTo>
                  <a:lnTo>
                    <a:pt x="2853" y="508"/>
                  </a:lnTo>
                  <a:lnTo>
                    <a:pt x="2860" y="493"/>
                  </a:lnTo>
                  <a:lnTo>
                    <a:pt x="2866" y="477"/>
                  </a:lnTo>
                  <a:lnTo>
                    <a:pt x="2871" y="460"/>
                  </a:lnTo>
                  <a:lnTo>
                    <a:pt x="2875" y="442"/>
                  </a:lnTo>
                  <a:lnTo>
                    <a:pt x="2880" y="426"/>
                  </a:lnTo>
                  <a:lnTo>
                    <a:pt x="2882" y="410"/>
                  </a:lnTo>
                  <a:lnTo>
                    <a:pt x="2884" y="392"/>
                  </a:lnTo>
                  <a:lnTo>
                    <a:pt x="2886" y="374"/>
                  </a:lnTo>
                  <a:lnTo>
                    <a:pt x="2886" y="358"/>
                  </a:lnTo>
                  <a:lnTo>
                    <a:pt x="2886" y="340"/>
                  </a:lnTo>
                  <a:lnTo>
                    <a:pt x="2884" y="324"/>
                  </a:lnTo>
                  <a:lnTo>
                    <a:pt x="2882" y="306"/>
                  </a:lnTo>
                  <a:lnTo>
                    <a:pt x="2880" y="290"/>
                  </a:lnTo>
                  <a:lnTo>
                    <a:pt x="2875" y="272"/>
                  </a:lnTo>
                  <a:lnTo>
                    <a:pt x="2871" y="256"/>
                  </a:lnTo>
                  <a:lnTo>
                    <a:pt x="2866" y="239"/>
                  </a:lnTo>
                  <a:lnTo>
                    <a:pt x="2860" y="223"/>
                  </a:lnTo>
                  <a:lnTo>
                    <a:pt x="2853" y="207"/>
                  </a:lnTo>
                  <a:lnTo>
                    <a:pt x="2844" y="191"/>
                  </a:lnTo>
                  <a:lnTo>
                    <a:pt x="2836" y="176"/>
                  </a:lnTo>
                  <a:lnTo>
                    <a:pt x="2827" y="161"/>
                  </a:lnTo>
                  <a:lnTo>
                    <a:pt x="2816" y="146"/>
                  </a:lnTo>
                  <a:lnTo>
                    <a:pt x="2806" y="131"/>
                  </a:lnTo>
                  <a:lnTo>
                    <a:pt x="2794" y="117"/>
                  </a:lnTo>
                  <a:lnTo>
                    <a:pt x="2781" y="104"/>
                  </a:lnTo>
                  <a:lnTo>
                    <a:pt x="2781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xmlns="" id="{883AA6FB-DAF2-40A0-82C3-5F721649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4298950"/>
              <a:ext cx="1100138" cy="1266825"/>
            </a:xfrm>
            <a:custGeom>
              <a:avLst/>
              <a:gdLst>
                <a:gd name="T0" fmla="*/ 3357 w 3464"/>
                <a:gd name="T1" fmla="*/ 106 h 3991"/>
                <a:gd name="T2" fmla="*/ 3330 w 3464"/>
                <a:gd name="T3" fmla="*/ 81 h 3991"/>
                <a:gd name="T4" fmla="*/ 3301 w 3464"/>
                <a:gd name="T5" fmla="*/ 60 h 3991"/>
                <a:gd name="T6" fmla="*/ 3269 w 3464"/>
                <a:gd name="T7" fmla="*/ 41 h 3991"/>
                <a:gd name="T8" fmla="*/ 3238 w 3464"/>
                <a:gd name="T9" fmla="*/ 26 h 3991"/>
                <a:gd name="T10" fmla="*/ 3204 w 3464"/>
                <a:gd name="T11" fmla="*/ 14 h 3991"/>
                <a:gd name="T12" fmla="*/ 3170 w 3464"/>
                <a:gd name="T13" fmla="*/ 6 h 3991"/>
                <a:gd name="T14" fmla="*/ 3136 w 3464"/>
                <a:gd name="T15" fmla="*/ 1 h 3991"/>
                <a:gd name="T16" fmla="*/ 3100 w 3464"/>
                <a:gd name="T17" fmla="*/ 0 h 3991"/>
                <a:gd name="T18" fmla="*/ 3066 w 3464"/>
                <a:gd name="T19" fmla="*/ 1 h 3991"/>
                <a:gd name="T20" fmla="*/ 3031 w 3464"/>
                <a:gd name="T21" fmla="*/ 6 h 3991"/>
                <a:gd name="T22" fmla="*/ 2997 w 3464"/>
                <a:gd name="T23" fmla="*/ 14 h 3991"/>
                <a:gd name="T24" fmla="*/ 2964 w 3464"/>
                <a:gd name="T25" fmla="*/ 26 h 3991"/>
                <a:gd name="T26" fmla="*/ 2931 w 3464"/>
                <a:gd name="T27" fmla="*/ 41 h 3991"/>
                <a:gd name="T28" fmla="*/ 2901 w 3464"/>
                <a:gd name="T29" fmla="*/ 60 h 3991"/>
                <a:gd name="T30" fmla="*/ 2871 w 3464"/>
                <a:gd name="T31" fmla="*/ 81 h 3991"/>
                <a:gd name="T32" fmla="*/ 2843 w 3464"/>
                <a:gd name="T33" fmla="*/ 106 h 3991"/>
                <a:gd name="T34" fmla="*/ 0 w 3464"/>
                <a:gd name="T35" fmla="*/ 3991 h 3991"/>
                <a:gd name="T36" fmla="*/ 3357 w 3464"/>
                <a:gd name="T37" fmla="*/ 620 h 3991"/>
                <a:gd name="T38" fmla="*/ 3382 w 3464"/>
                <a:gd name="T39" fmla="*/ 593 h 3991"/>
                <a:gd name="T40" fmla="*/ 3404 w 3464"/>
                <a:gd name="T41" fmla="*/ 563 h 3991"/>
                <a:gd name="T42" fmla="*/ 3422 w 3464"/>
                <a:gd name="T43" fmla="*/ 532 h 3991"/>
                <a:gd name="T44" fmla="*/ 3437 w 3464"/>
                <a:gd name="T45" fmla="*/ 500 h 3991"/>
                <a:gd name="T46" fmla="*/ 3449 w 3464"/>
                <a:gd name="T47" fmla="*/ 466 h 3991"/>
                <a:gd name="T48" fmla="*/ 3457 w 3464"/>
                <a:gd name="T49" fmla="*/ 432 h 3991"/>
                <a:gd name="T50" fmla="*/ 3462 w 3464"/>
                <a:gd name="T51" fmla="*/ 398 h 3991"/>
                <a:gd name="T52" fmla="*/ 3464 w 3464"/>
                <a:gd name="T53" fmla="*/ 363 h 3991"/>
                <a:gd name="T54" fmla="*/ 3462 w 3464"/>
                <a:gd name="T55" fmla="*/ 329 h 3991"/>
                <a:gd name="T56" fmla="*/ 3457 w 3464"/>
                <a:gd name="T57" fmla="*/ 293 h 3991"/>
                <a:gd name="T58" fmla="*/ 3449 w 3464"/>
                <a:gd name="T59" fmla="*/ 259 h 3991"/>
                <a:gd name="T60" fmla="*/ 3437 w 3464"/>
                <a:gd name="T61" fmla="*/ 226 h 3991"/>
                <a:gd name="T62" fmla="*/ 3422 w 3464"/>
                <a:gd name="T63" fmla="*/ 194 h 3991"/>
                <a:gd name="T64" fmla="*/ 3404 w 3464"/>
                <a:gd name="T65" fmla="*/ 163 h 3991"/>
                <a:gd name="T66" fmla="*/ 3382 w 3464"/>
                <a:gd name="T67" fmla="*/ 134 h 3991"/>
                <a:gd name="T68" fmla="*/ 3357 w 3464"/>
                <a:gd name="T69" fmla="*/ 10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64" h="3991">
                  <a:moveTo>
                    <a:pt x="3357" y="106"/>
                  </a:moveTo>
                  <a:lnTo>
                    <a:pt x="3357" y="106"/>
                  </a:lnTo>
                  <a:lnTo>
                    <a:pt x="3344" y="93"/>
                  </a:lnTo>
                  <a:lnTo>
                    <a:pt x="3330" y="81"/>
                  </a:lnTo>
                  <a:lnTo>
                    <a:pt x="3315" y="69"/>
                  </a:lnTo>
                  <a:lnTo>
                    <a:pt x="3301" y="60"/>
                  </a:lnTo>
                  <a:lnTo>
                    <a:pt x="3286" y="49"/>
                  </a:lnTo>
                  <a:lnTo>
                    <a:pt x="3269" y="41"/>
                  </a:lnTo>
                  <a:lnTo>
                    <a:pt x="3254" y="33"/>
                  </a:lnTo>
                  <a:lnTo>
                    <a:pt x="3238" y="26"/>
                  </a:lnTo>
                  <a:lnTo>
                    <a:pt x="3221" y="20"/>
                  </a:lnTo>
                  <a:lnTo>
                    <a:pt x="3204" y="14"/>
                  </a:lnTo>
                  <a:lnTo>
                    <a:pt x="3187" y="9"/>
                  </a:lnTo>
                  <a:lnTo>
                    <a:pt x="3170" y="6"/>
                  </a:lnTo>
                  <a:lnTo>
                    <a:pt x="3153" y="3"/>
                  </a:lnTo>
                  <a:lnTo>
                    <a:pt x="3136" y="1"/>
                  </a:lnTo>
                  <a:lnTo>
                    <a:pt x="3118" y="0"/>
                  </a:lnTo>
                  <a:lnTo>
                    <a:pt x="3100" y="0"/>
                  </a:lnTo>
                  <a:lnTo>
                    <a:pt x="3083" y="0"/>
                  </a:lnTo>
                  <a:lnTo>
                    <a:pt x="3066" y="1"/>
                  </a:lnTo>
                  <a:lnTo>
                    <a:pt x="3049" y="3"/>
                  </a:lnTo>
                  <a:lnTo>
                    <a:pt x="3031" y="6"/>
                  </a:lnTo>
                  <a:lnTo>
                    <a:pt x="3015" y="9"/>
                  </a:lnTo>
                  <a:lnTo>
                    <a:pt x="2997" y="14"/>
                  </a:lnTo>
                  <a:lnTo>
                    <a:pt x="2981" y="20"/>
                  </a:lnTo>
                  <a:lnTo>
                    <a:pt x="2964" y="26"/>
                  </a:lnTo>
                  <a:lnTo>
                    <a:pt x="2948" y="33"/>
                  </a:lnTo>
                  <a:lnTo>
                    <a:pt x="2931" y="41"/>
                  </a:lnTo>
                  <a:lnTo>
                    <a:pt x="2916" y="49"/>
                  </a:lnTo>
                  <a:lnTo>
                    <a:pt x="2901" y="60"/>
                  </a:lnTo>
                  <a:lnTo>
                    <a:pt x="2885" y="69"/>
                  </a:lnTo>
                  <a:lnTo>
                    <a:pt x="2871" y="81"/>
                  </a:lnTo>
                  <a:lnTo>
                    <a:pt x="2857" y="93"/>
                  </a:lnTo>
                  <a:lnTo>
                    <a:pt x="2843" y="106"/>
                  </a:lnTo>
                  <a:lnTo>
                    <a:pt x="0" y="2956"/>
                  </a:lnTo>
                  <a:lnTo>
                    <a:pt x="0" y="3991"/>
                  </a:lnTo>
                  <a:lnTo>
                    <a:pt x="3357" y="620"/>
                  </a:lnTo>
                  <a:lnTo>
                    <a:pt x="3357" y="620"/>
                  </a:lnTo>
                  <a:lnTo>
                    <a:pt x="3370" y="607"/>
                  </a:lnTo>
                  <a:lnTo>
                    <a:pt x="3382" y="593"/>
                  </a:lnTo>
                  <a:lnTo>
                    <a:pt x="3394" y="577"/>
                  </a:lnTo>
                  <a:lnTo>
                    <a:pt x="3404" y="563"/>
                  </a:lnTo>
                  <a:lnTo>
                    <a:pt x="3414" y="548"/>
                  </a:lnTo>
                  <a:lnTo>
                    <a:pt x="3422" y="532"/>
                  </a:lnTo>
                  <a:lnTo>
                    <a:pt x="3430" y="516"/>
                  </a:lnTo>
                  <a:lnTo>
                    <a:pt x="3437" y="500"/>
                  </a:lnTo>
                  <a:lnTo>
                    <a:pt x="3444" y="483"/>
                  </a:lnTo>
                  <a:lnTo>
                    <a:pt x="3449" y="466"/>
                  </a:lnTo>
                  <a:lnTo>
                    <a:pt x="3454" y="449"/>
                  </a:lnTo>
                  <a:lnTo>
                    <a:pt x="3457" y="432"/>
                  </a:lnTo>
                  <a:lnTo>
                    <a:pt x="3461" y="415"/>
                  </a:lnTo>
                  <a:lnTo>
                    <a:pt x="3462" y="398"/>
                  </a:lnTo>
                  <a:lnTo>
                    <a:pt x="3464" y="380"/>
                  </a:lnTo>
                  <a:lnTo>
                    <a:pt x="3464" y="363"/>
                  </a:lnTo>
                  <a:lnTo>
                    <a:pt x="3464" y="345"/>
                  </a:lnTo>
                  <a:lnTo>
                    <a:pt x="3462" y="329"/>
                  </a:lnTo>
                  <a:lnTo>
                    <a:pt x="3461" y="311"/>
                  </a:lnTo>
                  <a:lnTo>
                    <a:pt x="3457" y="293"/>
                  </a:lnTo>
                  <a:lnTo>
                    <a:pt x="3454" y="276"/>
                  </a:lnTo>
                  <a:lnTo>
                    <a:pt x="3449" y="259"/>
                  </a:lnTo>
                  <a:lnTo>
                    <a:pt x="3444" y="243"/>
                  </a:lnTo>
                  <a:lnTo>
                    <a:pt x="3437" y="226"/>
                  </a:lnTo>
                  <a:lnTo>
                    <a:pt x="3430" y="210"/>
                  </a:lnTo>
                  <a:lnTo>
                    <a:pt x="3422" y="194"/>
                  </a:lnTo>
                  <a:lnTo>
                    <a:pt x="3414" y="178"/>
                  </a:lnTo>
                  <a:lnTo>
                    <a:pt x="3404" y="163"/>
                  </a:lnTo>
                  <a:lnTo>
                    <a:pt x="3394" y="148"/>
                  </a:lnTo>
                  <a:lnTo>
                    <a:pt x="3382" y="134"/>
                  </a:lnTo>
                  <a:lnTo>
                    <a:pt x="3370" y="120"/>
                  </a:lnTo>
                  <a:lnTo>
                    <a:pt x="3357" y="106"/>
                  </a:lnTo>
                  <a:lnTo>
                    <a:pt x="3357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5450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B683791-B08D-4D22-BC4D-C4A4801F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76" b="3704"/>
          <a:stretch/>
        </p:blipFill>
        <p:spPr>
          <a:xfrm>
            <a:off x="0" y="1980974"/>
            <a:ext cx="6280794" cy="487702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9616" y="6356350"/>
            <a:ext cx="118872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0384" y="6356350"/>
            <a:ext cx="58326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4016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8CCD19-CC46-4A36-B1B3-4E3033528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xmlns="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8023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6F7E2-04F1-46F6-BC28-860498EA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4BF316-3424-4800-B236-6546FB94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2248BB-BC4E-49A2-B98C-5009DC6A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27CA6B-FF7F-4D8F-8569-BF95071B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4657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500" b="19391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xmlns="" id="{6C1545B2-1E3B-45A8-A0C1-F67A5A3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513E0AC-52E7-4010-9D37-41BE998088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1164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Altered Alchemy : handmade journals">
            <a:extLst>
              <a:ext uri="{FF2B5EF4-FFF2-40B4-BE49-F238E27FC236}">
                <a16:creationId xmlns:a16="http://schemas.microsoft.com/office/drawing/2014/main" xmlns="" id="{8CFB0EF9-2FD0-4390-9EBA-4D6CDB6C6AF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  <a14:imgEffect>
                      <a14:brightnessContrast bright="-10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11"/>
          <a:stretch/>
        </p:blipFill>
        <p:spPr bwMode="auto">
          <a:xfrm flipH="1">
            <a:off x="3444571" y="-3"/>
            <a:ext cx="59727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2C81594-D14D-4B01-B041-F49E2FD5E1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595474" cy="6858000"/>
          </a:xfrm>
          <a:custGeom>
            <a:avLst/>
            <a:gdLst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3316326 w 9595474"/>
              <a:gd name="connsiteY2" fmla="*/ 0 h 6858000"/>
              <a:gd name="connsiteX3" fmla="*/ 2914643 w 9595474"/>
              <a:gd name="connsiteY3" fmla="*/ 0 h 6858000"/>
              <a:gd name="connsiteX4" fmla="*/ 2857270 w 9595474"/>
              <a:gd name="connsiteY4" fmla="*/ 0 h 6858000"/>
              <a:gd name="connsiteX5" fmla="*/ 0 w 9595474"/>
              <a:gd name="connsiteY5" fmla="*/ 0 h 6858000"/>
              <a:gd name="connsiteX6" fmla="*/ 692823 w 9595474"/>
              <a:gd name="connsiteY6" fmla="*/ 691198 h 6858000"/>
              <a:gd name="connsiteX7" fmla="*/ 691345 w 9595474"/>
              <a:gd name="connsiteY7" fmla="*/ 683895 h 6858000"/>
              <a:gd name="connsiteX8" fmla="*/ 690754 w 9595474"/>
              <a:gd name="connsiteY8" fmla="*/ 676275 h 6858000"/>
              <a:gd name="connsiteX9" fmla="*/ 690754 w 9595474"/>
              <a:gd name="connsiteY9" fmla="*/ 669290 h 6858000"/>
              <a:gd name="connsiteX10" fmla="*/ 690754 w 9595474"/>
              <a:gd name="connsiteY10" fmla="*/ 661988 h 6858000"/>
              <a:gd name="connsiteX11" fmla="*/ 691345 w 9595474"/>
              <a:gd name="connsiteY11" fmla="*/ 654368 h 6858000"/>
              <a:gd name="connsiteX12" fmla="*/ 692527 w 9595474"/>
              <a:gd name="connsiteY12" fmla="*/ 647383 h 6858000"/>
              <a:gd name="connsiteX13" fmla="*/ 694005 w 9595474"/>
              <a:gd name="connsiteY13" fmla="*/ 640080 h 6858000"/>
              <a:gd name="connsiteX14" fmla="*/ 695778 w 9595474"/>
              <a:gd name="connsiteY14" fmla="*/ 633095 h 6858000"/>
              <a:gd name="connsiteX15" fmla="*/ 698143 w 9595474"/>
              <a:gd name="connsiteY15" fmla="*/ 625793 h 6858000"/>
              <a:gd name="connsiteX16" fmla="*/ 700803 w 9595474"/>
              <a:gd name="connsiteY16" fmla="*/ 618808 h 6858000"/>
              <a:gd name="connsiteX17" fmla="*/ 704054 w 9595474"/>
              <a:gd name="connsiteY17" fmla="*/ 612140 h 6858000"/>
              <a:gd name="connsiteX18" fmla="*/ 707601 w 9595474"/>
              <a:gd name="connsiteY18" fmla="*/ 605790 h 6858000"/>
              <a:gd name="connsiteX19" fmla="*/ 712035 w 9595474"/>
              <a:gd name="connsiteY19" fmla="*/ 599123 h 6858000"/>
              <a:gd name="connsiteX20" fmla="*/ 716173 w 9595474"/>
              <a:gd name="connsiteY20" fmla="*/ 592773 h 6858000"/>
              <a:gd name="connsiteX21" fmla="*/ 721198 w 9595474"/>
              <a:gd name="connsiteY21" fmla="*/ 587058 h 6858000"/>
              <a:gd name="connsiteX22" fmla="*/ 726518 w 9595474"/>
              <a:gd name="connsiteY22" fmla="*/ 581343 h 6858000"/>
              <a:gd name="connsiteX23" fmla="*/ 731247 w 9595474"/>
              <a:gd name="connsiteY23" fmla="*/ 576898 h 6858000"/>
              <a:gd name="connsiteX24" fmla="*/ 735976 w 9595474"/>
              <a:gd name="connsiteY24" fmla="*/ 572453 h 6858000"/>
              <a:gd name="connsiteX25" fmla="*/ 741001 w 9595474"/>
              <a:gd name="connsiteY25" fmla="*/ 568960 h 6858000"/>
              <a:gd name="connsiteX26" fmla="*/ 746026 w 9595474"/>
              <a:gd name="connsiteY26" fmla="*/ 565468 h 6858000"/>
              <a:gd name="connsiteX27" fmla="*/ 751050 w 9595474"/>
              <a:gd name="connsiteY27" fmla="*/ 562293 h 6858000"/>
              <a:gd name="connsiteX28" fmla="*/ 756371 w 9595474"/>
              <a:gd name="connsiteY28" fmla="*/ 558800 h 6858000"/>
              <a:gd name="connsiteX29" fmla="*/ 761691 w 9595474"/>
              <a:gd name="connsiteY29" fmla="*/ 556578 h 6858000"/>
              <a:gd name="connsiteX30" fmla="*/ 767602 w 9595474"/>
              <a:gd name="connsiteY30" fmla="*/ 554038 h 6858000"/>
              <a:gd name="connsiteX31" fmla="*/ 772923 w 9595474"/>
              <a:gd name="connsiteY31" fmla="*/ 551815 h 6858000"/>
              <a:gd name="connsiteX32" fmla="*/ 778834 w 9595474"/>
              <a:gd name="connsiteY32" fmla="*/ 549910 h 6858000"/>
              <a:gd name="connsiteX33" fmla="*/ 784450 w 9595474"/>
              <a:gd name="connsiteY33" fmla="*/ 548640 h 6858000"/>
              <a:gd name="connsiteX34" fmla="*/ 790066 w 9595474"/>
              <a:gd name="connsiteY34" fmla="*/ 547370 h 6858000"/>
              <a:gd name="connsiteX35" fmla="*/ 795977 w 9595474"/>
              <a:gd name="connsiteY35" fmla="*/ 546418 h 6858000"/>
              <a:gd name="connsiteX36" fmla="*/ 802184 w 9595474"/>
              <a:gd name="connsiteY36" fmla="*/ 545783 h 6858000"/>
              <a:gd name="connsiteX37" fmla="*/ 807800 w 9595474"/>
              <a:gd name="connsiteY37" fmla="*/ 545465 h 6858000"/>
              <a:gd name="connsiteX38" fmla="*/ 814007 w 9595474"/>
              <a:gd name="connsiteY38" fmla="*/ 544830 h 6858000"/>
              <a:gd name="connsiteX39" fmla="*/ 819623 w 9595474"/>
              <a:gd name="connsiteY39" fmla="*/ 545465 h 6858000"/>
              <a:gd name="connsiteX40" fmla="*/ 825830 w 9595474"/>
              <a:gd name="connsiteY40" fmla="*/ 545783 h 6858000"/>
              <a:gd name="connsiteX41" fmla="*/ 831446 w 9595474"/>
              <a:gd name="connsiteY41" fmla="*/ 546418 h 6858000"/>
              <a:gd name="connsiteX42" fmla="*/ 837358 w 9595474"/>
              <a:gd name="connsiteY42" fmla="*/ 547370 h 6858000"/>
              <a:gd name="connsiteX43" fmla="*/ 842974 w 9595474"/>
              <a:gd name="connsiteY43" fmla="*/ 548640 h 6858000"/>
              <a:gd name="connsiteX44" fmla="*/ 848885 w 9595474"/>
              <a:gd name="connsiteY44" fmla="*/ 549910 h 6858000"/>
              <a:gd name="connsiteX45" fmla="*/ 854501 w 9595474"/>
              <a:gd name="connsiteY45" fmla="*/ 551815 h 6858000"/>
              <a:gd name="connsiteX46" fmla="*/ 860117 w 9595474"/>
              <a:gd name="connsiteY46" fmla="*/ 554038 h 6858000"/>
              <a:gd name="connsiteX47" fmla="*/ 865733 w 9595474"/>
              <a:gd name="connsiteY47" fmla="*/ 556578 h 6858000"/>
              <a:gd name="connsiteX48" fmla="*/ 871053 w 9595474"/>
              <a:gd name="connsiteY48" fmla="*/ 558800 h 6858000"/>
              <a:gd name="connsiteX49" fmla="*/ 876373 w 9595474"/>
              <a:gd name="connsiteY49" fmla="*/ 562293 h 6858000"/>
              <a:gd name="connsiteX50" fmla="*/ 881398 w 9595474"/>
              <a:gd name="connsiteY50" fmla="*/ 565468 h 6858000"/>
              <a:gd name="connsiteX51" fmla="*/ 886718 w 9595474"/>
              <a:gd name="connsiteY51" fmla="*/ 568960 h 6858000"/>
              <a:gd name="connsiteX52" fmla="*/ 891447 w 9595474"/>
              <a:gd name="connsiteY52" fmla="*/ 572453 h 6858000"/>
              <a:gd name="connsiteX53" fmla="*/ 896177 w 9595474"/>
              <a:gd name="connsiteY53" fmla="*/ 576898 h 6858000"/>
              <a:gd name="connsiteX54" fmla="*/ 900906 w 9595474"/>
              <a:gd name="connsiteY54" fmla="*/ 581343 h 6858000"/>
              <a:gd name="connsiteX55" fmla="*/ 1431459 w 9595474"/>
              <a:gd name="connsiteY55" fmla="*/ 1111568 h 6858000"/>
              <a:gd name="connsiteX56" fmla="*/ 2394731 w 9595474"/>
              <a:gd name="connsiteY56" fmla="*/ 2074863 h 6858000"/>
              <a:gd name="connsiteX57" fmla="*/ 2399164 w 9595474"/>
              <a:gd name="connsiteY57" fmla="*/ 2079308 h 6858000"/>
              <a:gd name="connsiteX58" fmla="*/ 2404189 w 9595474"/>
              <a:gd name="connsiteY58" fmla="*/ 2083435 h 6858000"/>
              <a:gd name="connsiteX59" fmla="*/ 2408918 w 9595474"/>
              <a:gd name="connsiteY59" fmla="*/ 2087245 h 6858000"/>
              <a:gd name="connsiteX60" fmla="*/ 2413943 w 9595474"/>
              <a:gd name="connsiteY60" fmla="*/ 2090738 h 6858000"/>
              <a:gd name="connsiteX61" fmla="*/ 2419263 w 9595474"/>
              <a:gd name="connsiteY61" fmla="*/ 2093913 h 6858000"/>
              <a:gd name="connsiteX62" fmla="*/ 2424583 w 9595474"/>
              <a:gd name="connsiteY62" fmla="*/ 2096770 h 6858000"/>
              <a:gd name="connsiteX63" fmla="*/ 2430199 w 9595474"/>
              <a:gd name="connsiteY63" fmla="*/ 2099628 h 6858000"/>
              <a:gd name="connsiteX64" fmla="*/ 2435520 w 9595474"/>
              <a:gd name="connsiteY64" fmla="*/ 2101850 h 6858000"/>
              <a:gd name="connsiteX65" fmla="*/ 2441136 w 9595474"/>
              <a:gd name="connsiteY65" fmla="*/ 2104073 h 6858000"/>
              <a:gd name="connsiteX66" fmla="*/ 2447047 w 9595474"/>
              <a:gd name="connsiteY66" fmla="*/ 2105660 h 6858000"/>
              <a:gd name="connsiteX67" fmla="*/ 2452663 w 9595474"/>
              <a:gd name="connsiteY67" fmla="*/ 2107565 h 6858000"/>
              <a:gd name="connsiteX68" fmla="*/ 2458574 w 9595474"/>
              <a:gd name="connsiteY68" fmla="*/ 2108518 h 6858000"/>
              <a:gd name="connsiteX69" fmla="*/ 2464190 w 9595474"/>
              <a:gd name="connsiteY69" fmla="*/ 2109788 h 6858000"/>
              <a:gd name="connsiteX70" fmla="*/ 2469806 w 9595474"/>
              <a:gd name="connsiteY70" fmla="*/ 2110423 h 6858000"/>
              <a:gd name="connsiteX71" fmla="*/ 2476013 w 9595474"/>
              <a:gd name="connsiteY71" fmla="*/ 2110740 h 6858000"/>
              <a:gd name="connsiteX72" fmla="*/ 2481925 w 9595474"/>
              <a:gd name="connsiteY72" fmla="*/ 2111058 h 6858000"/>
              <a:gd name="connsiteX73" fmla="*/ 2487836 w 9595474"/>
              <a:gd name="connsiteY73" fmla="*/ 2110740 h 6858000"/>
              <a:gd name="connsiteX74" fmla="*/ 2493747 w 9595474"/>
              <a:gd name="connsiteY74" fmla="*/ 2110423 h 6858000"/>
              <a:gd name="connsiteX75" fmla="*/ 2499363 w 9595474"/>
              <a:gd name="connsiteY75" fmla="*/ 2109788 h 6858000"/>
              <a:gd name="connsiteX76" fmla="*/ 2505570 w 9595474"/>
              <a:gd name="connsiteY76" fmla="*/ 2108518 h 6858000"/>
              <a:gd name="connsiteX77" fmla="*/ 2511186 w 9595474"/>
              <a:gd name="connsiteY77" fmla="*/ 2107565 h 6858000"/>
              <a:gd name="connsiteX78" fmla="*/ 2517098 w 9595474"/>
              <a:gd name="connsiteY78" fmla="*/ 2105660 h 6858000"/>
              <a:gd name="connsiteX79" fmla="*/ 2522714 w 9595474"/>
              <a:gd name="connsiteY79" fmla="*/ 2104073 h 6858000"/>
              <a:gd name="connsiteX80" fmla="*/ 2528034 w 9595474"/>
              <a:gd name="connsiteY80" fmla="*/ 2101850 h 6858000"/>
              <a:gd name="connsiteX81" fmla="*/ 2533945 w 9595474"/>
              <a:gd name="connsiteY81" fmla="*/ 2099628 h 6858000"/>
              <a:gd name="connsiteX82" fmla="*/ 2539266 w 9595474"/>
              <a:gd name="connsiteY82" fmla="*/ 2096770 h 6858000"/>
              <a:gd name="connsiteX83" fmla="*/ 2544290 w 9595474"/>
              <a:gd name="connsiteY83" fmla="*/ 2093913 h 6858000"/>
              <a:gd name="connsiteX84" fmla="*/ 2549611 w 9595474"/>
              <a:gd name="connsiteY84" fmla="*/ 2090738 h 6858000"/>
              <a:gd name="connsiteX85" fmla="*/ 2554635 w 9595474"/>
              <a:gd name="connsiteY85" fmla="*/ 2087245 h 6858000"/>
              <a:gd name="connsiteX86" fmla="*/ 2559660 w 9595474"/>
              <a:gd name="connsiteY86" fmla="*/ 2083435 h 6858000"/>
              <a:gd name="connsiteX87" fmla="*/ 2564389 w 9595474"/>
              <a:gd name="connsiteY87" fmla="*/ 2079308 h 6858000"/>
              <a:gd name="connsiteX88" fmla="*/ 2569119 w 9595474"/>
              <a:gd name="connsiteY88" fmla="*/ 2074863 h 6858000"/>
              <a:gd name="connsiteX89" fmla="*/ 2573257 w 9595474"/>
              <a:gd name="connsiteY89" fmla="*/ 2070100 h 6858000"/>
              <a:gd name="connsiteX90" fmla="*/ 2577395 w 9595474"/>
              <a:gd name="connsiteY90" fmla="*/ 2065655 h 6858000"/>
              <a:gd name="connsiteX91" fmla="*/ 2581237 w 9595474"/>
              <a:gd name="connsiteY91" fmla="*/ 2060575 h 6858000"/>
              <a:gd name="connsiteX92" fmla="*/ 2584784 w 9595474"/>
              <a:gd name="connsiteY92" fmla="*/ 2055495 h 6858000"/>
              <a:gd name="connsiteX93" fmla="*/ 2588035 w 9595474"/>
              <a:gd name="connsiteY93" fmla="*/ 2050415 h 6858000"/>
              <a:gd name="connsiteX94" fmla="*/ 2590991 w 9595474"/>
              <a:gd name="connsiteY94" fmla="*/ 2045018 h 6858000"/>
              <a:gd name="connsiteX95" fmla="*/ 2593651 w 9595474"/>
              <a:gd name="connsiteY95" fmla="*/ 2039620 h 6858000"/>
              <a:gd name="connsiteX96" fmla="*/ 2596016 w 9595474"/>
              <a:gd name="connsiteY96" fmla="*/ 2034223 h 6858000"/>
              <a:gd name="connsiteX97" fmla="*/ 2598085 w 9595474"/>
              <a:gd name="connsiteY97" fmla="*/ 2028508 h 6858000"/>
              <a:gd name="connsiteX98" fmla="*/ 2599858 w 9595474"/>
              <a:gd name="connsiteY98" fmla="*/ 2022793 h 6858000"/>
              <a:gd name="connsiteX99" fmla="*/ 2601336 w 9595474"/>
              <a:gd name="connsiteY99" fmla="*/ 2017078 h 6858000"/>
              <a:gd name="connsiteX100" fmla="*/ 2602814 w 9595474"/>
              <a:gd name="connsiteY100" fmla="*/ 2011363 h 6858000"/>
              <a:gd name="connsiteX101" fmla="*/ 2603996 w 9595474"/>
              <a:gd name="connsiteY101" fmla="*/ 2005648 h 6858000"/>
              <a:gd name="connsiteX102" fmla="*/ 2604587 w 9595474"/>
              <a:gd name="connsiteY102" fmla="*/ 1999615 h 6858000"/>
              <a:gd name="connsiteX103" fmla="*/ 2604883 w 9595474"/>
              <a:gd name="connsiteY103" fmla="*/ 1993583 h 6858000"/>
              <a:gd name="connsiteX104" fmla="*/ 2604883 w 9595474"/>
              <a:gd name="connsiteY104" fmla="*/ 1987550 h 6858000"/>
              <a:gd name="connsiteX105" fmla="*/ 2604883 w 9595474"/>
              <a:gd name="connsiteY105" fmla="*/ 1981835 h 6858000"/>
              <a:gd name="connsiteX106" fmla="*/ 2604587 w 9595474"/>
              <a:gd name="connsiteY106" fmla="*/ 1976120 h 6858000"/>
              <a:gd name="connsiteX107" fmla="*/ 2603996 w 9595474"/>
              <a:gd name="connsiteY107" fmla="*/ 1970088 h 6858000"/>
              <a:gd name="connsiteX108" fmla="*/ 2602814 w 9595474"/>
              <a:gd name="connsiteY108" fmla="*/ 1964373 h 6858000"/>
              <a:gd name="connsiteX109" fmla="*/ 2601336 w 9595474"/>
              <a:gd name="connsiteY109" fmla="*/ 1958658 h 6858000"/>
              <a:gd name="connsiteX110" fmla="*/ 2599858 w 9595474"/>
              <a:gd name="connsiteY110" fmla="*/ 1952625 h 6858000"/>
              <a:gd name="connsiteX111" fmla="*/ 2598085 w 9595474"/>
              <a:gd name="connsiteY111" fmla="*/ 1946910 h 6858000"/>
              <a:gd name="connsiteX112" fmla="*/ 2596016 w 9595474"/>
              <a:gd name="connsiteY112" fmla="*/ 1941195 h 6858000"/>
              <a:gd name="connsiteX113" fmla="*/ 2593651 w 9595474"/>
              <a:gd name="connsiteY113" fmla="*/ 1935798 h 6858000"/>
              <a:gd name="connsiteX114" fmla="*/ 2590991 w 9595474"/>
              <a:gd name="connsiteY114" fmla="*/ 1930400 h 6858000"/>
              <a:gd name="connsiteX115" fmla="*/ 2588035 w 9595474"/>
              <a:gd name="connsiteY115" fmla="*/ 1925003 h 6858000"/>
              <a:gd name="connsiteX116" fmla="*/ 2584784 w 9595474"/>
              <a:gd name="connsiteY116" fmla="*/ 1919923 h 6858000"/>
              <a:gd name="connsiteX117" fmla="*/ 2581237 w 9595474"/>
              <a:gd name="connsiteY117" fmla="*/ 1915160 h 6858000"/>
              <a:gd name="connsiteX118" fmla="*/ 2577395 w 9595474"/>
              <a:gd name="connsiteY118" fmla="*/ 1910080 h 6858000"/>
              <a:gd name="connsiteX119" fmla="*/ 2573257 w 9595474"/>
              <a:gd name="connsiteY119" fmla="*/ 1905318 h 6858000"/>
              <a:gd name="connsiteX120" fmla="*/ 2569119 w 9595474"/>
              <a:gd name="connsiteY120" fmla="*/ 1900555 h 6858000"/>
              <a:gd name="connsiteX121" fmla="*/ 1590477 w 9595474"/>
              <a:gd name="connsiteY121" fmla="*/ 922020 h 6858000"/>
              <a:gd name="connsiteX122" fmla="*/ 1272736 w 9595474"/>
              <a:gd name="connsiteY122" fmla="*/ 604203 h 6858000"/>
              <a:gd name="connsiteX123" fmla="*/ 1268303 w 9595474"/>
              <a:gd name="connsiteY123" fmla="*/ 599440 h 6858000"/>
              <a:gd name="connsiteX124" fmla="*/ 1264165 w 9595474"/>
              <a:gd name="connsiteY124" fmla="*/ 594995 h 6858000"/>
              <a:gd name="connsiteX125" fmla="*/ 1260322 w 9595474"/>
              <a:gd name="connsiteY125" fmla="*/ 589915 h 6858000"/>
              <a:gd name="connsiteX126" fmla="*/ 1256776 w 9595474"/>
              <a:gd name="connsiteY126" fmla="*/ 584835 h 6858000"/>
              <a:gd name="connsiteX127" fmla="*/ 1253524 w 9595474"/>
              <a:gd name="connsiteY127" fmla="*/ 579755 h 6858000"/>
              <a:gd name="connsiteX128" fmla="*/ 1250864 w 9595474"/>
              <a:gd name="connsiteY128" fmla="*/ 574358 h 6858000"/>
              <a:gd name="connsiteX129" fmla="*/ 1247908 w 9595474"/>
              <a:gd name="connsiteY129" fmla="*/ 568960 h 6858000"/>
              <a:gd name="connsiteX130" fmla="*/ 1245839 w 9595474"/>
              <a:gd name="connsiteY130" fmla="*/ 563563 h 6858000"/>
              <a:gd name="connsiteX131" fmla="*/ 1243475 w 9595474"/>
              <a:gd name="connsiteY131" fmla="*/ 557848 h 6858000"/>
              <a:gd name="connsiteX132" fmla="*/ 1241701 w 9595474"/>
              <a:gd name="connsiteY132" fmla="*/ 552133 h 6858000"/>
              <a:gd name="connsiteX133" fmla="*/ 1239928 w 9595474"/>
              <a:gd name="connsiteY133" fmla="*/ 546418 h 6858000"/>
              <a:gd name="connsiteX134" fmla="*/ 1238746 w 9595474"/>
              <a:gd name="connsiteY134" fmla="*/ 540703 h 6858000"/>
              <a:gd name="connsiteX135" fmla="*/ 1237859 w 9595474"/>
              <a:gd name="connsiteY135" fmla="*/ 534988 h 6858000"/>
              <a:gd name="connsiteX136" fmla="*/ 1236972 w 9595474"/>
              <a:gd name="connsiteY136" fmla="*/ 528638 h 6858000"/>
              <a:gd name="connsiteX137" fmla="*/ 1236677 w 9595474"/>
              <a:gd name="connsiteY137" fmla="*/ 522923 h 6858000"/>
              <a:gd name="connsiteX138" fmla="*/ 1236381 w 9595474"/>
              <a:gd name="connsiteY138" fmla="*/ 516890 h 6858000"/>
              <a:gd name="connsiteX139" fmla="*/ 1236677 w 9595474"/>
              <a:gd name="connsiteY139" fmla="*/ 511175 h 6858000"/>
              <a:gd name="connsiteX140" fmla="*/ 1236972 w 9595474"/>
              <a:gd name="connsiteY140" fmla="*/ 505460 h 6858000"/>
              <a:gd name="connsiteX141" fmla="*/ 1237859 w 9595474"/>
              <a:gd name="connsiteY141" fmla="*/ 499428 h 6858000"/>
              <a:gd name="connsiteX142" fmla="*/ 1238746 w 9595474"/>
              <a:gd name="connsiteY142" fmla="*/ 493713 h 6858000"/>
              <a:gd name="connsiteX143" fmla="*/ 1239928 w 9595474"/>
              <a:gd name="connsiteY143" fmla="*/ 487680 h 6858000"/>
              <a:gd name="connsiteX144" fmla="*/ 1241701 w 9595474"/>
              <a:gd name="connsiteY144" fmla="*/ 481965 h 6858000"/>
              <a:gd name="connsiteX145" fmla="*/ 1243475 w 9595474"/>
              <a:gd name="connsiteY145" fmla="*/ 476250 h 6858000"/>
              <a:gd name="connsiteX146" fmla="*/ 1245839 w 9595474"/>
              <a:gd name="connsiteY146" fmla="*/ 470535 h 6858000"/>
              <a:gd name="connsiteX147" fmla="*/ 1247908 w 9595474"/>
              <a:gd name="connsiteY147" fmla="*/ 465138 h 6858000"/>
              <a:gd name="connsiteX148" fmla="*/ 1250864 w 9595474"/>
              <a:gd name="connsiteY148" fmla="*/ 459740 h 6858000"/>
              <a:gd name="connsiteX149" fmla="*/ 1253524 w 9595474"/>
              <a:gd name="connsiteY149" fmla="*/ 454343 h 6858000"/>
              <a:gd name="connsiteX150" fmla="*/ 1256776 w 9595474"/>
              <a:gd name="connsiteY150" fmla="*/ 449263 h 6858000"/>
              <a:gd name="connsiteX151" fmla="*/ 1260322 w 9595474"/>
              <a:gd name="connsiteY151" fmla="*/ 444500 h 6858000"/>
              <a:gd name="connsiteX152" fmla="*/ 1264165 w 9595474"/>
              <a:gd name="connsiteY152" fmla="*/ 439420 h 6858000"/>
              <a:gd name="connsiteX153" fmla="*/ 1268303 w 9595474"/>
              <a:gd name="connsiteY153" fmla="*/ 434658 h 6858000"/>
              <a:gd name="connsiteX154" fmla="*/ 1272736 w 9595474"/>
              <a:gd name="connsiteY154" fmla="*/ 429895 h 6858000"/>
              <a:gd name="connsiteX155" fmla="*/ 1277466 w 9595474"/>
              <a:gd name="connsiteY155" fmla="*/ 425768 h 6858000"/>
              <a:gd name="connsiteX156" fmla="*/ 1281899 w 9595474"/>
              <a:gd name="connsiteY156" fmla="*/ 421323 h 6858000"/>
              <a:gd name="connsiteX157" fmla="*/ 1286924 w 9595474"/>
              <a:gd name="connsiteY157" fmla="*/ 417830 h 6858000"/>
              <a:gd name="connsiteX158" fmla="*/ 1291949 w 9595474"/>
              <a:gd name="connsiteY158" fmla="*/ 414338 h 6858000"/>
              <a:gd name="connsiteX159" fmla="*/ 1296973 w 9595474"/>
              <a:gd name="connsiteY159" fmla="*/ 410845 h 6858000"/>
              <a:gd name="connsiteX160" fmla="*/ 1302589 w 9595474"/>
              <a:gd name="connsiteY160" fmla="*/ 407988 h 6858000"/>
              <a:gd name="connsiteX161" fmla="*/ 1307910 w 9595474"/>
              <a:gd name="connsiteY161" fmla="*/ 405130 h 6858000"/>
              <a:gd name="connsiteX162" fmla="*/ 1313230 w 9595474"/>
              <a:gd name="connsiteY162" fmla="*/ 402908 h 6858000"/>
              <a:gd name="connsiteX163" fmla="*/ 1318846 w 9595474"/>
              <a:gd name="connsiteY163" fmla="*/ 401003 h 6858000"/>
              <a:gd name="connsiteX164" fmla="*/ 1324757 w 9595474"/>
              <a:gd name="connsiteY164" fmla="*/ 399098 h 6858000"/>
              <a:gd name="connsiteX165" fmla="*/ 1330373 w 9595474"/>
              <a:gd name="connsiteY165" fmla="*/ 397193 h 6858000"/>
              <a:gd name="connsiteX166" fmla="*/ 1336285 w 9595474"/>
              <a:gd name="connsiteY166" fmla="*/ 396240 h 6858000"/>
              <a:gd name="connsiteX167" fmla="*/ 1341901 w 9595474"/>
              <a:gd name="connsiteY167" fmla="*/ 395288 h 6858000"/>
              <a:gd name="connsiteX168" fmla="*/ 1348108 w 9595474"/>
              <a:gd name="connsiteY168" fmla="*/ 394335 h 6858000"/>
              <a:gd name="connsiteX169" fmla="*/ 1353723 w 9595474"/>
              <a:gd name="connsiteY169" fmla="*/ 394018 h 6858000"/>
              <a:gd name="connsiteX170" fmla="*/ 1359930 w 9595474"/>
              <a:gd name="connsiteY170" fmla="*/ 393700 h 6858000"/>
              <a:gd name="connsiteX171" fmla="*/ 1365546 w 9595474"/>
              <a:gd name="connsiteY171" fmla="*/ 394018 h 6858000"/>
              <a:gd name="connsiteX172" fmla="*/ 1371458 w 9595474"/>
              <a:gd name="connsiteY172" fmla="*/ 394335 h 6858000"/>
              <a:gd name="connsiteX173" fmla="*/ 1377665 w 9595474"/>
              <a:gd name="connsiteY173" fmla="*/ 395288 h 6858000"/>
              <a:gd name="connsiteX174" fmla="*/ 1383281 w 9595474"/>
              <a:gd name="connsiteY174" fmla="*/ 396240 h 6858000"/>
              <a:gd name="connsiteX175" fmla="*/ 1388897 w 9595474"/>
              <a:gd name="connsiteY175" fmla="*/ 397193 h 6858000"/>
              <a:gd name="connsiteX176" fmla="*/ 1394808 w 9595474"/>
              <a:gd name="connsiteY176" fmla="*/ 399098 h 6858000"/>
              <a:gd name="connsiteX177" fmla="*/ 1400424 w 9595474"/>
              <a:gd name="connsiteY177" fmla="*/ 401003 h 6858000"/>
              <a:gd name="connsiteX178" fmla="*/ 1406335 w 9595474"/>
              <a:gd name="connsiteY178" fmla="*/ 402908 h 6858000"/>
              <a:gd name="connsiteX179" fmla="*/ 1411656 w 9595474"/>
              <a:gd name="connsiteY179" fmla="*/ 405130 h 6858000"/>
              <a:gd name="connsiteX180" fmla="*/ 1416976 w 9595474"/>
              <a:gd name="connsiteY180" fmla="*/ 407988 h 6858000"/>
              <a:gd name="connsiteX181" fmla="*/ 1422296 w 9595474"/>
              <a:gd name="connsiteY181" fmla="*/ 410845 h 6858000"/>
              <a:gd name="connsiteX182" fmla="*/ 1427617 w 9595474"/>
              <a:gd name="connsiteY182" fmla="*/ 414338 h 6858000"/>
              <a:gd name="connsiteX183" fmla="*/ 1432641 w 9595474"/>
              <a:gd name="connsiteY183" fmla="*/ 417830 h 6858000"/>
              <a:gd name="connsiteX184" fmla="*/ 1437666 w 9595474"/>
              <a:gd name="connsiteY184" fmla="*/ 421323 h 6858000"/>
              <a:gd name="connsiteX185" fmla="*/ 1442100 w 9595474"/>
              <a:gd name="connsiteY185" fmla="*/ 425768 h 6858000"/>
              <a:gd name="connsiteX186" fmla="*/ 1446829 w 9595474"/>
              <a:gd name="connsiteY186" fmla="*/ 429895 h 6858000"/>
              <a:gd name="connsiteX187" fmla="*/ 1907036 w 9595474"/>
              <a:gd name="connsiteY187" fmla="*/ 890270 h 6858000"/>
              <a:gd name="connsiteX188" fmla="*/ 2165662 w 9595474"/>
              <a:gd name="connsiteY188" fmla="*/ 1148715 h 6858000"/>
              <a:gd name="connsiteX189" fmla="*/ 2170391 w 9595474"/>
              <a:gd name="connsiteY189" fmla="*/ 1153160 h 6858000"/>
              <a:gd name="connsiteX190" fmla="*/ 2175416 w 9595474"/>
              <a:gd name="connsiteY190" fmla="*/ 1157288 h 6858000"/>
              <a:gd name="connsiteX191" fmla="*/ 2180145 w 9595474"/>
              <a:gd name="connsiteY191" fmla="*/ 1161098 h 6858000"/>
              <a:gd name="connsiteX192" fmla="*/ 2185170 w 9595474"/>
              <a:gd name="connsiteY192" fmla="*/ 1164590 h 6858000"/>
              <a:gd name="connsiteX193" fmla="*/ 2190490 w 9595474"/>
              <a:gd name="connsiteY193" fmla="*/ 1167765 h 6858000"/>
              <a:gd name="connsiteX194" fmla="*/ 2195810 w 9595474"/>
              <a:gd name="connsiteY194" fmla="*/ 1170623 h 6858000"/>
              <a:gd name="connsiteX195" fmla="*/ 2201130 w 9595474"/>
              <a:gd name="connsiteY195" fmla="*/ 1173480 h 6858000"/>
              <a:gd name="connsiteX196" fmla="*/ 2206746 w 9595474"/>
              <a:gd name="connsiteY196" fmla="*/ 1176020 h 6858000"/>
              <a:gd name="connsiteX197" fmla="*/ 2212362 w 9595474"/>
              <a:gd name="connsiteY197" fmla="*/ 1177925 h 6858000"/>
              <a:gd name="connsiteX198" fmla="*/ 2217683 w 9595474"/>
              <a:gd name="connsiteY198" fmla="*/ 1180148 h 6858000"/>
              <a:gd name="connsiteX199" fmla="*/ 2223594 w 9595474"/>
              <a:gd name="connsiteY199" fmla="*/ 1181418 h 6858000"/>
              <a:gd name="connsiteX200" fmla="*/ 2229505 w 9595474"/>
              <a:gd name="connsiteY200" fmla="*/ 1182688 h 6858000"/>
              <a:gd name="connsiteX201" fmla="*/ 2235417 w 9595474"/>
              <a:gd name="connsiteY201" fmla="*/ 1183640 h 6858000"/>
              <a:gd name="connsiteX202" fmla="*/ 2241033 w 9595474"/>
              <a:gd name="connsiteY202" fmla="*/ 1184275 h 6858000"/>
              <a:gd name="connsiteX203" fmla="*/ 2247240 w 9595474"/>
              <a:gd name="connsiteY203" fmla="*/ 1184593 h 6858000"/>
              <a:gd name="connsiteX204" fmla="*/ 2252856 w 9595474"/>
              <a:gd name="connsiteY204" fmla="*/ 1185228 h 6858000"/>
              <a:gd name="connsiteX205" fmla="*/ 2259063 w 9595474"/>
              <a:gd name="connsiteY205" fmla="*/ 1184593 h 6858000"/>
              <a:gd name="connsiteX206" fmla="*/ 2264679 w 9595474"/>
              <a:gd name="connsiteY206" fmla="*/ 1184275 h 6858000"/>
              <a:gd name="connsiteX207" fmla="*/ 2270590 w 9595474"/>
              <a:gd name="connsiteY207" fmla="*/ 1183640 h 6858000"/>
              <a:gd name="connsiteX208" fmla="*/ 2276797 w 9595474"/>
              <a:gd name="connsiteY208" fmla="*/ 1182688 h 6858000"/>
              <a:gd name="connsiteX209" fmla="*/ 2282413 w 9595474"/>
              <a:gd name="connsiteY209" fmla="*/ 1181418 h 6858000"/>
              <a:gd name="connsiteX210" fmla="*/ 2288029 w 9595474"/>
              <a:gd name="connsiteY210" fmla="*/ 1180148 h 6858000"/>
              <a:gd name="connsiteX211" fmla="*/ 2293940 w 9595474"/>
              <a:gd name="connsiteY211" fmla="*/ 1177925 h 6858000"/>
              <a:gd name="connsiteX212" fmla="*/ 2299261 w 9595474"/>
              <a:gd name="connsiteY212" fmla="*/ 1176020 h 6858000"/>
              <a:gd name="connsiteX213" fmla="*/ 2304581 w 9595474"/>
              <a:gd name="connsiteY213" fmla="*/ 1173480 h 6858000"/>
              <a:gd name="connsiteX214" fmla="*/ 2310492 w 9595474"/>
              <a:gd name="connsiteY214" fmla="*/ 1170623 h 6858000"/>
              <a:gd name="connsiteX215" fmla="*/ 2315517 w 9595474"/>
              <a:gd name="connsiteY215" fmla="*/ 1167765 h 6858000"/>
              <a:gd name="connsiteX216" fmla="*/ 2320837 w 9595474"/>
              <a:gd name="connsiteY216" fmla="*/ 1164590 h 6858000"/>
              <a:gd name="connsiteX217" fmla="*/ 2325862 w 9595474"/>
              <a:gd name="connsiteY217" fmla="*/ 1161098 h 6858000"/>
              <a:gd name="connsiteX218" fmla="*/ 2330887 w 9595474"/>
              <a:gd name="connsiteY218" fmla="*/ 1157288 h 6858000"/>
              <a:gd name="connsiteX219" fmla="*/ 2335616 w 9595474"/>
              <a:gd name="connsiteY219" fmla="*/ 1153160 h 6858000"/>
              <a:gd name="connsiteX220" fmla="*/ 2340345 w 9595474"/>
              <a:gd name="connsiteY220" fmla="*/ 1148715 h 6858000"/>
              <a:gd name="connsiteX221" fmla="*/ 2344483 w 9595474"/>
              <a:gd name="connsiteY221" fmla="*/ 1144270 h 6858000"/>
              <a:gd name="connsiteX222" fmla="*/ 2348621 w 9595474"/>
              <a:gd name="connsiteY222" fmla="*/ 1139508 h 6858000"/>
              <a:gd name="connsiteX223" fmla="*/ 2352464 w 9595474"/>
              <a:gd name="connsiteY223" fmla="*/ 1134428 h 6858000"/>
              <a:gd name="connsiteX224" fmla="*/ 2356011 w 9595474"/>
              <a:gd name="connsiteY224" fmla="*/ 1129348 h 6858000"/>
              <a:gd name="connsiteX225" fmla="*/ 2359262 w 9595474"/>
              <a:gd name="connsiteY225" fmla="*/ 1124268 h 6858000"/>
              <a:gd name="connsiteX226" fmla="*/ 2362218 w 9595474"/>
              <a:gd name="connsiteY226" fmla="*/ 1118870 h 6858000"/>
              <a:gd name="connsiteX227" fmla="*/ 2364582 w 9595474"/>
              <a:gd name="connsiteY227" fmla="*/ 1113473 h 6858000"/>
              <a:gd name="connsiteX228" fmla="*/ 2367242 w 9595474"/>
              <a:gd name="connsiteY228" fmla="*/ 1108075 h 6858000"/>
              <a:gd name="connsiteX229" fmla="*/ 2369311 w 9595474"/>
              <a:gd name="connsiteY229" fmla="*/ 1102360 h 6858000"/>
              <a:gd name="connsiteX230" fmla="*/ 2371085 w 9595474"/>
              <a:gd name="connsiteY230" fmla="*/ 1096645 h 6858000"/>
              <a:gd name="connsiteX231" fmla="*/ 2372563 w 9595474"/>
              <a:gd name="connsiteY231" fmla="*/ 1090930 h 6858000"/>
              <a:gd name="connsiteX232" fmla="*/ 2374041 w 9595474"/>
              <a:gd name="connsiteY232" fmla="*/ 1085215 h 6858000"/>
              <a:gd name="connsiteX233" fmla="*/ 2375223 w 9595474"/>
              <a:gd name="connsiteY233" fmla="*/ 1079500 h 6858000"/>
              <a:gd name="connsiteX234" fmla="*/ 2375814 w 9595474"/>
              <a:gd name="connsiteY234" fmla="*/ 1073785 h 6858000"/>
              <a:gd name="connsiteX235" fmla="*/ 2376110 w 9595474"/>
              <a:gd name="connsiteY235" fmla="*/ 1067753 h 6858000"/>
              <a:gd name="connsiteX236" fmla="*/ 2376110 w 9595474"/>
              <a:gd name="connsiteY236" fmla="*/ 1061720 h 6858000"/>
              <a:gd name="connsiteX237" fmla="*/ 2376110 w 9595474"/>
              <a:gd name="connsiteY237" fmla="*/ 1055688 h 6858000"/>
              <a:gd name="connsiteX238" fmla="*/ 2375814 w 9595474"/>
              <a:gd name="connsiteY238" fmla="*/ 1049973 h 6858000"/>
              <a:gd name="connsiteX239" fmla="*/ 2375223 w 9595474"/>
              <a:gd name="connsiteY239" fmla="*/ 1043940 h 6858000"/>
              <a:gd name="connsiteX240" fmla="*/ 2374041 w 9595474"/>
              <a:gd name="connsiteY240" fmla="*/ 1038225 h 6858000"/>
              <a:gd name="connsiteX241" fmla="*/ 2372563 w 9595474"/>
              <a:gd name="connsiteY241" fmla="*/ 1032510 h 6858000"/>
              <a:gd name="connsiteX242" fmla="*/ 2371085 w 9595474"/>
              <a:gd name="connsiteY242" fmla="*/ 1026795 h 6858000"/>
              <a:gd name="connsiteX243" fmla="*/ 2369311 w 9595474"/>
              <a:gd name="connsiteY243" fmla="*/ 1021080 h 6858000"/>
              <a:gd name="connsiteX244" fmla="*/ 2367242 w 9595474"/>
              <a:gd name="connsiteY244" fmla="*/ 1015683 h 6858000"/>
              <a:gd name="connsiteX245" fmla="*/ 2364582 w 9595474"/>
              <a:gd name="connsiteY245" fmla="*/ 1009650 h 6858000"/>
              <a:gd name="connsiteX246" fmla="*/ 2362218 w 9595474"/>
              <a:gd name="connsiteY246" fmla="*/ 1004253 h 6858000"/>
              <a:gd name="connsiteX247" fmla="*/ 2359262 w 9595474"/>
              <a:gd name="connsiteY247" fmla="*/ 998855 h 6858000"/>
              <a:gd name="connsiteX248" fmla="*/ 2356011 w 9595474"/>
              <a:gd name="connsiteY248" fmla="*/ 994093 h 6858000"/>
              <a:gd name="connsiteX249" fmla="*/ 2352464 w 9595474"/>
              <a:gd name="connsiteY249" fmla="*/ 989013 h 6858000"/>
              <a:gd name="connsiteX250" fmla="*/ 2348621 w 9595474"/>
              <a:gd name="connsiteY250" fmla="*/ 983933 h 6858000"/>
              <a:gd name="connsiteX251" fmla="*/ 2344483 w 9595474"/>
              <a:gd name="connsiteY251" fmla="*/ 979170 h 6858000"/>
              <a:gd name="connsiteX252" fmla="*/ 2340345 w 9595474"/>
              <a:gd name="connsiteY252" fmla="*/ 974725 h 6858000"/>
              <a:gd name="connsiteX253" fmla="*/ 2240737 w 9595474"/>
              <a:gd name="connsiteY253" fmla="*/ 875030 h 6858000"/>
              <a:gd name="connsiteX254" fmla="*/ 1991865 w 9595474"/>
              <a:gd name="connsiteY254" fmla="*/ 626428 h 6858000"/>
              <a:gd name="connsiteX255" fmla="*/ 1987431 w 9595474"/>
              <a:gd name="connsiteY255" fmla="*/ 621665 h 6858000"/>
              <a:gd name="connsiteX256" fmla="*/ 1983589 w 9595474"/>
              <a:gd name="connsiteY256" fmla="*/ 616903 h 6858000"/>
              <a:gd name="connsiteX257" fmla="*/ 1979451 w 9595474"/>
              <a:gd name="connsiteY257" fmla="*/ 612140 h 6858000"/>
              <a:gd name="connsiteX258" fmla="*/ 1975904 w 9595474"/>
              <a:gd name="connsiteY258" fmla="*/ 607060 h 6858000"/>
              <a:gd name="connsiteX259" fmla="*/ 1972653 w 9595474"/>
              <a:gd name="connsiteY259" fmla="*/ 601663 h 6858000"/>
              <a:gd name="connsiteX260" fmla="*/ 1969993 w 9595474"/>
              <a:gd name="connsiteY260" fmla="*/ 596265 h 6858000"/>
              <a:gd name="connsiteX261" fmla="*/ 1967037 w 9595474"/>
              <a:gd name="connsiteY261" fmla="*/ 590868 h 6858000"/>
              <a:gd name="connsiteX262" fmla="*/ 1964968 w 9595474"/>
              <a:gd name="connsiteY262" fmla="*/ 585470 h 6858000"/>
              <a:gd name="connsiteX263" fmla="*/ 1962603 w 9595474"/>
              <a:gd name="connsiteY263" fmla="*/ 579755 h 6858000"/>
              <a:gd name="connsiteX264" fmla="*/ 1960830 w 9595474"/>
              <a:gd name="connsiteY264" fmla="*/ 574358 h 6858000"/>
              <a:gd name="connsiteX265" fmla="*/ 1959056 w 9595474"/>
              <a:gd name="connsiteY265" fmla="*/ 568643 h 6858000"/>
              <a:gd name="connsiteX266" fmla="*/ 1958170 w 9595474"/>
              <a:gd name="connsiteY266" fmla="*/ 562610 h 6858000"/>
              <a:gd name="connsiteX267" fmla="*/ 1956987 w 9595474"/>
              <a:gd name="connsiteY267" fmla="*/ 556895 h 6858000"/>
              <a:gd name="connsiteX268" fmla="*/ 1956396 w 9595474"/>
              <a:gd name="connsiteY268" fmla="*/ 551180 h 6858000"/>
              <a:gd name="connsiteX269" fmla="*/ 1955805 w 9595474"/>
              <a:gd name="connsiteY269" fmla="*/ 544830 h 6858000"/>
              <a:gd name="connsiteX270" fmla="*/ 1955805 w 9595474"/>
              <a:gd name="connsiteY270" fmla="*/ 539115 h 6858000"/>
              <a:gd name="connsiteX271" fmla="*/ 1955805 w 9595474"/>
              <a:gd name="connsiteY271" fmla="*/ 533083 h 6858000"/>
              <a:gd name="connsiteX272" fmla="*/ 1956396 w 9595474"/>
              <a:gd name="connsiteY272" fmla="*/ 527368 h 6858000"/>
              <a:gd name="connsiteX273" fmla="*/ 1956987 w 9595474"/>
              <a:gd name="connsiteY273" fmla="*/ 521653 h 6858000"/>
              <a:gd name="connsiteX274" fmla="*/ 1958170 w 9595474"/>
              <a:gd name="connsiteY274" fmla="*/ 515620 h 6858000"/>
              <a:gd name="connsiteX275" fmla="*/ 1959056 w 9595474"/>
              <a:gd name="connsiteY275" fmla="*/ 509588 h 6858000"/>
              <a:gd name="connsiteX276" fmla="*/ 1960830 w 9595474"/>
              <a:gd name="connsiteY276" fmla="*/ 503873 h 6858000"/>
              <a:gd name="connsiteX277" fmla="*/ 1962603 w 9595474"/>
              <a:gd name="connsiteY277" fmla="*/ 498158 h 6858000"/>
              <a:gd name="connsiteX278" fmla="*/ 1964968 w 9595474"/>
              <a:gd name="connsiteY278" fmla="*/ 492760 h 6858000"/>
              <a:gd name="connsiteX279" fmla="*/ 1967037 w 9595474"/>
              <a:gd name="connsiteY279" fmla="*/ 487363 h 6858000"/>
              <a:gd name="connsiteX280" fmla="*/ 1969993 w 9595474"/>
              <a:gd name="connsiteY280" fmla="*/ 481648 h 6858000"/>
              <a:gd name="connsiteX281" fmla="*/ 1972653 w 9595474"/>
              <a:gd name="connsiteY281" fmla="*/ 476568 h 6858000"/>
              <a:gd name="connsiteX282" fmla="*/ 1975904 w 9595474"/>
              <a:gd name="connsiteY282" fmla="*/ 471170 h 6858000"/>
              <a:gd name="connsiteX283" fmla="*/ 1979451 w 9595474"/>
              <a:gd name="connsiteY283" fmla="*/ 466408 h 6858000"/>
              <a:gd name="connsiteX284" fmla="*/ 1983589 w 9595474"/>
              <a:gd name="connsiteY284" fmla="*/ 461328 h 6858000"/>
              <a:gd name="connsiteX285" fmla="*/ 1987431 w 9595474"/>
              <a:gd name="connsiteY285" fmla="*/ 456565 h 6858000"/>
              <a:gd name="connsiteX286" fmla="*/ 1991865 w 9595474"/>
              <a:gd name="connsiteY286" fmla="*/ 451803 h 6858000"/>
              <a:gd name="connsiteX287" fmla="*/ 1996594 w 9595474"/>
              <a:gd name="connsiteY287" fmla="*/ 447675 h 6858000"/>
              <a:gd name="connsiteX288" fmla="*/ 2001028 w 9595474"/>
              <a:gd name="connsiteY288" fmla="*/ 443548 h 6858000"/>
              <a:gd name="connsiteX289" fmla="*/ 2006052 w 9595474"/>
              <a:gd name="connsiteY289" fmla="*/ 439738 h 6858000"/>
              <a:gd name="connsiteX290" fmla="*/ 2011077 w 9595474"/>
              <a:gd name="connsiteY290" fmla="*/ 436245 h 6858000"/>
              <a:gd name="connsiteX291" fmla="*/ 2016102 w 9595474"/>
              <a:gd name="connsiteY291" fmla="*/ 432753 h 6858000"/>
              <a:gd name="connsiteX292" fmla="*/ 2021718 w 9595474"/>
              <a:gd name="connsiteY292" fmla="*/ 429895 h 6858000"/>
              <a:gd name="connsiteX293" fmla="*/ 2027038 w 9595474"/>
              <a:gd name="connsiteY293" fmla="*/ 427355 h 6858000"/>
              <a:gd name="connsiteX294" fmla="*/ 2032654 w 9595474"/>
              <a:gd name="connsiteY294" fmla="*/ 424815 h 6858000"/>
              <a:gd name="connsiteX295" fmla="*/ 2038270 w 9595474"/>
              <a:gd name="connsiteY295" fmla="*/ 422910 h 6858000"/>
              <a:gd name="connsiteX296" fmla="*/ 2043886 w 9595474"/>
              <a:gd name="connsiteY296" fmla="*/ 421005 h 6858000"/>
              <a:gd name="connsiteX297" fmla="*/ 2049502 w 9595474"/>
              <a:gd name="connsiteY297" fmla="*/ 419735 h 6858000"/>
              <a:gd name="connsiteX298" fmla="*/ 2055413 w 9595474"/>
              <a:gd name="connsiteY298" fmla="*/ 418148 h 6858000"/>
              <a:gd name="connsiteX299" fmla="*/ 2061029 w 9595474"/>
              <a:gd name="connsiteY299" fmla="*/ 417195 h 6858000"/>
              <a:gd name="connsiteX300" fmla="*/ 2067236 w 9595474"/>
              <a:gd name="connsiteY300" fmla="*/ 416243 h 6858000"/>
              <a:gd name="connsiteX301" fmla="*/ 2072852 w 9595474"/>
              <a:gd name="connsiteY301" fmla="*/ 415925 h 6858000"/>
              <a:gd name="connsiteX302" fmla="*/ 2079059 w 9595474"/>
              <a:gd name="connsiteY302" fmla="*/ 415925 h 6858000"/>
              <a:gd name="connsiteX303" fmla="*/ 2084970 w 9595474"/>
              <a:gd name="connsiteY303" fmla="*/ 415925 h 6858000"/>
              <a:gd name="connsiteX304" fmla="*/ 2090882 w 9595474"/>
              <a:gd name="connsiteY304" fmla="*/ 416243 h 6858000"/>
              <a:gd name="connsiteX305" fmla="*/ 2096793 w 9595474"/>
              <a:gd name="connsiteY305" fmla="*/ 417195 h 6858000"/>
              <a:gd name="connsiteX306" fmla="*/ 2102409 w 9595474"/>
              <a:gd name="connsiteY306" fmla="*/ 418148 h 6858000"/>
              <a:gd name="connsiteX307" fmla="*/ 2108321 w 9595474"/>
              <a:gd name="connsiteY307" fmla="*/ 419735 h 6858000"/>
              <a:gd name="connsiteX308" fmla="*/ 2113936 w 9595474"/>
              <a:gd name="connsiteY308" fmla="*/ 421005 h 6858000"/>
              <a:gd name="connsiteX309" fmla="*/ 2119552 w 9595474"/>
              <a:gd name="connsiteY309" fmla="*/ 422910 h 6858000"/>
              <a:gd name="connsiteX310" fmla="*/ 2125464 w 9595474"/>
              <a:gd name="connsiteY310" fmla="*/ 424815 h 6858000"/>
              <a:gd name="connsiteX311" fmla="*/ 2130784 w 9595474"/>
              <a:gd name="connsiteY311" fmla="*/ 427355 h 6858000"/>
              <a:gd name="connsiteX312" fmla="*/ 2136104 w 9595474"/>
              <a:gd name="connsiteY312" fmla="*/ 429895 h 6858000"/>
              <a:gd name="connsiteX313" fmla="*/ 2141720 w 9595474"/>
              <a:gd name="connsiteY313" fmla="*/ 432753 h 6858000"/>
              <a:gd name="connsiteX314" fmla="*/ 2146745 w 9595474"/>
              <a:gd name="connsiteY314" fmla="*/ 436245 h 6858000"/>
              <a:gd name="connsiteX315" fmla="*/ 2152065 w 9595474"/>
              <a:gd name="connsiteY315" fmla="*/ 439738 h 6858000"/>
              <a:gd name="connsiteX316" fmla="*/ 2156795 w 9595474"/>
              <a:gd name="connsiteY316" fmla="*/ 443548 h 6858000"/>
              <a:gd name="connsiteX317" fmla="*/ 2161819 w 9595474"/>
              <a:gd name="connsiteY317" fmla="*/ 447675 h 6858000"/>
              <a:gd name="connsiteX318" fmla="*/ 2165957 w 9595474"/>
              <a:gd name="connsiteY318" fmla="*/ 451803 h 6858000"/>
              <a:gd name="connsiteX319" fmla="*/ 2966073 w 9595474"/>
              <a:gd name="connsiteY319" fmla="*/ 1251903 h 6858000"/>
              <a:gd name="connsiteX320" fmla="*/ 5612631 w 9595474"/>
              <a:gd name="connsiteY320" fmla="*/ 3898583 h 6858000"/>
              <a:gd name="connsiteX321" fmla="*/ 5617360 w 9595474"/>
              <a:gd name="connsiteY321" fmla="*/ 3903345 h 6858000"/>
              <a:gd name="connsiteX322" fmla="*/ 5621498 w 9595474"/>
              <a:gd name="connsiteY322" fmla="*/ 3908425 h 6858000"/>
              <a:gd name="connsiteX323" fmla="*/ 5625341 w 9595474"/>
              <a:gd name="connsiteY323" fmla="*/ 3913505 h 6858000"/>
              <a:gd name="connsiteX324" fmla="*/ 5628888 w 9595474"/>
              <a:gd name="connsiteY324" fmla="*/ 3918585 h 6858000"/>
              <a:gd name="connsiteX325" fmla="*/ 5632139 w 9595474"/>
              <a:gd name="connsiteY325" fmla="*/ 3923348 h 6858000"/>
              <a:gd name="connsiteX326" fmla="*/ 5635094 w 9595474"/>
              <a:gd name="connsiteY326" fmla="*/ 3928745 h 6858000"/>
              <a:gd name="connsiteX327" fmla="*/ 5638050 w 9595474"/>
              <a:gd name="connsiteY327" fmla="*/ 3934460 h 6858000"/>
              <a:gd name="connsiteX328" fmla="*/ 5640415 w 9595474"/>
              <a:gd name="connsiteY328" fmla="*/ 3939858 h 6858000"/>
              <a:gd name="connsiteX329" fmla="*/ 5642484 w 9595474"/>
              <a:gd name="connsiteY329" fmla="*/ 3945890 h 6858000"/>
              <a:gd name="connsiteX330" fmla="*/ 5644257 w 9595474"/>
              <a:gd name="connsiteY330" fmla="*/ 3951605 h 6858000"/>
              <a:gd name="connsiteX331" fmla="*/ 5645735 w 9595474"/>
              <a:gd name="connsiteY331" fmla="*/ 3957320 h 6858000"/>
              <a:gd name="connsiteX332" fmla="*/ 5647213 w 9595474"/>
              <a:gd name="connsiteY332" fmla="*/ 3963353 h 6858000"/>
              <a:gd name="connsiteX333" fmla="*/ 5648100 w 9595474"/>
              <a:gd name="connsiteY333" fmla="*/ 3969068 h 6858000"/>
              <a:gd name="connsiteX334" fmla="*/ 5648691 w 9595474"/>
              <a:gd name="connsiteY334" fmla="*/ 3975100 h 6858000"/>
              <a:gd name="connsiteX335" fmla="*/ 5649282 w 9595474"/>
              <a:gd name="connsiteY335" fmla="*/ 3980815 h 6858000"/>
              <a:gd name="connsiteX336" fmla="*/ 5649282 w 9595474"/>
              <a:gd name="connsiteY336" fmla="*/ 3987165 h 6858000"/>
              <a:gd name="connsiteX337" fmla="*/ 5649282 w 9595474"/>
              <a:gd name="connsiteY337" fmla="*/ 3992880 h 6858000"/>
              <a:gd name="connsiteX338" fmla="*/ 5648691 w 9595474"/>
              <a:gd name="connsiteY338" fmla="*/ 3998913 h 6858000"/>
              <a:gd name="connsiteX339" fmla="*/ 5648100 w 9595474"/>
              <a:gd name="connsiteY339" fmla="*/ 4004945 h 6858000"/>
              <a:gd name="connsiteX340" fmla="*/ 5647213 w 9595474"/>
              <a:gd name="connsiteY340" fmla="*/ 4010660 h 6858000"/>
              <a:gd name="connsiteX341" fmla="*/ 5645735 w 9595474"/>
              <a:gd name="connsiteY341" fmla="*/ 4016375 h 6858000"/>
              <a:gd name="connsiteX342" fmla="*/ 5644257 w 9595474"/>
              <a:gd name="connsiteY342" fmla="*/ 4022725 h 6858000"/>
              <a:gd name="connsiteX343" fmla="*/ 5642484 w 9595474"/>
              <a:gd name="connsiteY343" fmla="*/ 4028440 h 6858000"/>
              <a:gd name="connsiteX344" fmla="*/ 5640415 w 9595474"/>
              <a:gd name="connsiteY344" fmla="*/ 4033838 h 6858000"/>
              <a:gd name="connsiteX345" fmla="*/ 5638050 w 9595474"/>
              <a:gd name="connsiteY345" fmla="*/ 4039553 h 6858000"/>
              <a:gd name="connsiteX346" fmla="*/ 5635094 w 9595474"/>
              <a:gd name="connsiteY346" fmla="*/ 4044950 h 6858000"/>
              <a:gd name="connsiteX347" fmla="*/ 5632139 w 9595474"/>
              <a:gd name="connsiteY347" fmla="*/ 4050348 h 6858000"/>
              <a:gd name="connsiteX348" fmla="*/ 5628888 w 9595474"/>
              <a:gd name="connsiteY348" fmla="*/ 4055745 h 6858000"/>
              <a:gd name="connsiteX349" fmla="*/ 5625341 w 9595474"/>
              <a:gd name="connsiteY349" fmla="*/ 4060825 h 6858000"/>
              <a:gd name="connsiteX350" fmla="*/ 5621498 w 9595474"/>
              <a:gd name="connsiteY350" fmla="*/ 4065588 h 6858000"/>
              <a:gd name="connsiteX351" fmla="*/ 5617360 w 9595474"/>
              <a:gd name="connsiteY351" fmla="*/ 4070350 h 6858000"/>
              <a:gd name="connsiteX352" fmla="*/ 5612631 w 9595474"/>
              <a:gd name="connsiteY352" fmla="*/ 4075113 h 6858000"/>
              <a:gd name="connsiteX353" fmla="*/ 5608198 w 9595474"/>
              <a:gd name="connsiteY353" fmla="*/ 4079875 h 6858000"/>
              <a:gd name="connsiteX354" fmla="*/ 5603468 w 9595474"/>
              <a:gd name="connsiteY354" fmla="*/ 4083685 h 6858000"/>
              <a:gd name="connsiteX355" fmla="*/ 5598443 w 9595474"/>
              <a:gd name="connsiteY355" fmla="*/ 4087495 h 6858000"/>
              <a:gd name="connsiteX356" fmla="*/ 5593419 w 9595474"/>
              <a:gd name="connsiteY356" fmla="*/ 4091305 h 6858000"/>
              <a:gd name="connsiteX357" fmla="*/ 5588098 w 9595474"/>
              <a:gd name="connsiteY357" fmla="*/ 4094480 h 6858000"/>
              <a:gd name="connsiteX358" fmla="*/ 5582482 w 9595474"/>
              <a:gd name="connsiteY358" fmla="*/ 4097338 h 6858000"/>
              <a:gd name="connsiteX359" fmla="*/ 5577162 w 9595474"/>
              <a:gd name="connsiteY359" fmla="*/ 4100195 h 6858000"/>
              <a:gd name="connsiteX360" fmla="*/ 5571842 w 9595474"/>
              <a:gd name="connsiteY360" fmla="*/ 4102418 h 6858000"/>
              <a:gd name="connsiteX361" fmla="*/ 5565931 w 9595474"/>
              <a:gd name="connsiteY361" fmla="*/ 4104640 h 6858000"/>
              <a:gd name="connsiteX362" fmla="*/ 5560315 w 9595474"/>
              <a:gd name="connsiteY362" fmla="*/ 4106545 h 6858000"/>
              <a:gd name="connsiteX363" fmla="*/ 5554699 w 9595474"/>
              <a:gd name="connsiteY363" fmla="*/ 4108133 h 6858000"/>
              <a:gd name="connsiteX364" fmla="*/ 5548492 w 9595474"/>
              <a:gd name="connsiteY364" fmla="*/ 4109403 h 6858000"/>
              <a:gd name="connsiteX365" fmla="*/ 5542580 w 9595474"/>
              <a:gd name="connsiteY365" fmla="*/ 4110355 h 6858000"/>
              <a:gd name="connsiteX366" fmla="*/ 5536669 w 9595474"/>
              <a:gd name="connsiteY366" fmla="*/ 4110990 h 6858000"/>
              <a:gd name="connsiteX367" fmla="*/ 5530758 w 9595474"/>
              <a:gd name="connsiteY367" fmla="*/ 4111308 h 6858000"/>
              <a:gd name="connsiteX368" fmla="*/ 5524846 w 9595474"/>
              <a:gd name="connsiteY368" fmla="*/ 4111625 h 6858000"/>
              <a:gd name="connsiteX369" fmla="*/ 5518639 w 9595474"/>
              <a:gd name="connsiteY369" fmla="*/ 4111308 h 6858000"/>
              <a:gd name="connsiteX370" fmla="*/ 5513023 w 9595474"/>
              <a:gd name="connsiteY370" fmla="*/ 4110990 h 6858000"/>
              <a:gd name="connsiteX371" fmla="*/ 5506816 w 9595474"/>
              <a:gd name="connsiteY371" fmla="*/ 4110355 h 6858000"/>
              <a:gd name="connsiteX372" fmla="*/ 5501200 w 9595474"/>
              <a:gd name="connsiteY372" fmla="*/ 4109403 h 6858000"/>
              <a:gd name="connsiteX373" fmla="*/ 5494993 w 9595474"/>
              <a:gd name="connsiteY373" fmla="*/ 4108133 h 6858000"/>
              <a:gd name="connsiteX374" fmla="*/ 5489081 w 9595474"/>
              <a:gd name="connsiteY374" fmla="*/ 4106545 h 6858000"/>
              <a:gd name="connsiteX375" fmla="*/ 5483466 w 9595474"/>
              <a:gd name="connsiteY375" fmla="*/ 4104640 h 6858000"/>
              <a:gd name="connsiteX376" fmla="*/ 5477850 w 9595474"/>
              <a:gd name="connsiteY376" fmla="*/ 4102418 h 6858000"/>
              <a:gd name="connsiteX377" fmla="*/ 5472234 w 9595474"/>
              <a:gd name="connsiteY377" fmla="*/ 4100195 h 6858000"/>
              <a:gd name="connsiteX378" fmla="*/ 5466913 w 9595474"/>
              <a:gd name="connsiteY378" fmla="*/ 4097338 h 6858000"/>
              <a:gd name="connsiteX379" fmla="*/ 5461593 w 9595474"/>
              <a:gd name="connsiteY379" fmla="*/ 4094480 h 6858000"/>
              <a:gd name="connsiteX380" fmla="*/ 5456273 w 9595474"/>
              <a:gd name="connsiteY380" fmla="*/ 4091305 h 6858000"/>
              <a:gd name="connsiteX381" fmla="*/ 5451248 w 9595474"/>
              <a:gd name="connsiteY381" fmla="*/ 4087495 h 6858000"/>
              <a:gd name="connsiteX382" fmla="*/ 5446223 w 9595474"/>
              <a:gd name="connsiteY382" fmla="*/ 4083685 h 6858000"/>
              <a:gd name="connsiteX383" fmla="*/ 5441495 w 9595474"/>
              <a:gd name="connsiteY383" fmla="*/ 4079875 h 6858000"/>
              <a:gd name="connsiteX384" fmla="*/ 5436765 w 9595474"/>
              <a:gd name="connsiteY384" fmla="*/ 4075113 h 6858000"/>
              <a:gd name="connsiteX385" fmla="*/ 5322379 w 9595474"/>
              <a:gd name="connsiteY385" fmla="*/ 3960813 h 6858000"/>
              <a:gd name="connsiteX386" fmla="*/ 5317945 w 9595474"/>
              <a:gd name="connsiteY386" fmla="*/ 3956368 h 6858000"/>
              <a:gd name="connsiteX387" fmla="*/ 5312921 w 9595474"/>
              <a:gd name="connsiteY387" fmla="*/ 3952240 h 6858000"/>
              <a:gd name="connsiteX388" fmla="*/ 5307896 w 9595474"/>
              <a:gd name="connsiteY388" fmla="*/ 3948748 h 6858000"/>
              <a:gd name="connsiteX389" fmla="*/ 5302871 w 9595474"/>
              <a:gd name="connsiteY389" fmla="*/ 3944938 h 6858000"/>
              <a:gd name="connsiteX390" fmla="*/ 5297255 w 9595474"/>
              <a:gd name="connsiteY390" fmla="*/ 3941763 h 6858000"/>
              <a:gd name="connsiteX391" fmla="*/ 5292230 w 9595474"/>
              <a:gd name="connsiteY391" fmla="*/ 3938588 h 6858000"/>
              <a:gd name="connsiteX392" fmla="*/ 5286615 w 9595474"/>
              <a:gd name="connsiteY392" fmla="*/ 3936048 h 6858000"/>
              <a:gd name="connsiteX393" fmla="*/ 5281294 w 9595474"/>
              <a:gd name="connsiteY393" fmla="*/ 3933508 h 6858000"/>
              <a:gd name="connsiteX394" fmla="*/ 5275383 w 9595474"/>
              <a:gd name="connsiteY394" fmla="*/ 3931285 h 6858000"/>
              <a:gd name="connsiteX395" fmla="*/ 5269767 w 9595474"/>
              <a:gd name="connsiteY395" fmla="*/ 3929698 h 6858000"/>
              <a:gd name="connsiteX396" fmla="*/ 5263855 w 9595474"/>
              <a:gd name="connsiteY396" fmla="*/ 3927793 h 6858000"/>
              <a:gd name="connsiteX397" fmla="*/ 5257944 w 9595474"/>
              <a:gd name="connsiteY397" fmla="*/ 3926840 h 6858000"/>
              <a:gd name="connsiteX398" fmla="*/ 5252033 w 9595474"/>
              <a:gd name="connsiteY398" fmla="*/ 3925570 h 6858000"/>
              <a:gd name="connsiteX399" fmla="*/ 5246121 w 9595474"/>
              <a:gd name="connsiteY399" fmla="*/ 3924935 h 6858000"/>
              <a:gd name="connsiteX400" fmla="*/ 5240210 w 9595474"/>
              <a:gd name="connsiteY400" fmla="*/ 3924618 h 6858000"/>
              <a:gd name="connsiteX401" fmla="*/ 5234298 w 9595474"/>
              <a:gd name="connsiteY401" fmla="*/ 3924618 h 6858000"/>
              <a:gd name="connsiteX402" fmla="*/ 5228091 w 9595474"/>
              <a:gd name="connsiteY402" fmla="*/ 3924618 h 6858000"/>
              <a:gd name="connsiteX403" fmla="*/ 5222180 w 9595474"/>
              <a:gd name="connsiteY403" fmla="*/ 3924935 h 6858000"/>
              <a:gd name="connsiteX404" fmla="*/ 5216268 w 9595474"/>
              <a:gd name="connsiteY404" fmla="*/ 3925570 h 6858000"/>
              <a:gd name="connsiteX405" fmla="*/ 5210357 w 9595474"/>
              <a:gd name="connsiteY405" fmla="*/ 3926840 h 6858000"/>
              <a:gd name="connsiteX406" fmla="*/ 5204741 w 9595474"/>
              <a:gd name="connsiteY406" fmla="*/ 3927793 h 6858000"/>
              <a:gd name="connsiteX407" fmla="*/ 5198534 w 9595474"/>
              <a:gd name="connsiteY407" fmla="*/ 3929698 h 6858000"/>
              <a:gd name="connsiteX408" fmla="*/ 5192918 w 9595474"/>
              <a:gd name="connsiteY408" fmla="*/ 3931285 h 6858000"/>
              <a:gd name="connsiteX409" fmla="*/ 5187598 w 9595474"/>
              <a:gd name="connsiteY409" fmla="*/ 3933508 h 6858000"/>
              <a:gd name="connsiteX410" fmla="*/ 5181686 w 9595474"/>
              <a:gd name="connsiteY410" fmla="*/ 3936048 h 6858000"/>
              <a:gd name="connsiteX411" fmla="*/ 5176366 w 9595474"/>
              <a:gd name="connsiteY411" fmla="*/ 3938588 h 6858000"/>
              <a:gd name="connsiteX412" fmla="*/ 5171046 w 9595474"/>
              <a:gd name="connsiteY412" fmla="*/ 3941763 h 6858000"/>
              <a:gd name="connsiteX413" fmla="*/ 5165430 w 9595474"/>
              <a:gd name="connsiteY413" fmla="*/ 3944938 h 6858000"/>
              <a:gd name="connsiteX414" fmla="*/ 5160405 w 9595474"/>
              <a:gd name="connsiteY414" fmla="*/ 3948748 h 6858000"/>
              <a:gd name="connsiteX415" fmla="*/ 5155380 w 9595474"/>
              <a:gd name="connsiteY415" fmla="*/ 3952240 h 6858000"/>
              <a:gd name="connsiteX416" fmla="*/ 5150947 w 9595474"/>
              <a:gd name="connsiteY416" fmla="*/ 3956368 h 6858000"/>
              <a:gd name="connsiteX417" fmla="*/ 5146218 w 9595474"/>
              <a:gd name="connsiteY417" fmla="*/ 3960813 h 6858000"/>
              <a:gd name="connsiteX418" fmla="*/ 5141488 w 9595474"/>
              <a:gd name="connsiteY418" fmla="*/ 3965575 h 6858000"/>
              <a:gd name="connsiteX419" fmla="*/ 5137646 w 9595474"/>
              <a:gd name="connsiteY419" fmla="*/ 3970655 h 6858000"/>
              <a:gd name="connsiteX420" fmla="*/ 5133508 w 9595474"/>
              <a:gd name="connsiteY420" fmla="*/ 3975100 h 6858000"/>
              <a:gd name="connsiteX421" fmla="*/ 5129961 w 9595474"/>
              <a:gd name="connsiteY421" fmla="*/ 3980498 h 6858000"/>
              <a:gd name="connsiteX422" fmla="*/ 5126710 w 9595474"/>
              <a:gd name="connsiteY422" fmla="*/ 3985578 h 6858000"/>
              <a:gd name="connsiteX423" fmla="*/ 5123754 w 9595474"/>
              <a:gd name="connsiteY423" fmla="*/ 3990975 h 6858000"/>
              <a:gd name="connsiteX424" fmla="*/ 5121094 w 9595474"/>
              <a:gd name="connsiteY424" fmla="*/ 3996373 h 6858000"/>
              <a:gd name="connsiteX425" fmla="*/ 5118729 w 9595474"/>
              <a:gd name="connsiteY425" fmla="*/ 4002088 h 6858000"/>
              <a:gd name="connsiteX426" fmla="*/ 5116660 w 9595474"/>
              <a:gd name="connsiteY426" fmla="*/ 4007803 h 6858000"/>
              <a:gd name="connsiteX427" fmla="*/ 5114591 w 9595474"/>
              <a:gd name="connsiteY427" fmla="*/ 4013518 h 6858000"/>
              <a:gd name="connsiteX428" fmla="*/ 5113113 w 9595474"/>
              <a:gd name="connsiteY428" fmla="*/ 4019233 h 6858000"/>
              <a:gd name="connsiteX429" fmla="*/ 5111636 w 9595474"/>
              <a:gd name="connsiteY429" fmla="*/ 4025265 h 6858000"/>
              <a:gd name="connsiteX430" fmla="*/ 5111044 w 9595474"/>
              <a:gd name="connsiteY430" fmla="*/ 4031298 h 6858000"/>
              <a:gd name="connsiteX431" fmla="*/ 5110158 w 9595474"/>
              <a:gd name="connsiteY431" fmla="*/ 4037013 h 6858000"/>
              <a:gd name="connsiteX432" fmla="*/ 5109862 w 9595474"/>
              <a:gd name="connsiteY432" fmla="*/ 4043045 h 6858000"/>
              <a:gd name="connsiteX433" fmla="*/ 5109567 w 9595474"/>
              <a:gd name="connsiteY433" fmla="*/ 4049078 h 6858000"/>
              <a:gd name="connsiteX434" fmla="*/ 5109862 w 9595474"/>
              <a:gd name="connsiteY434" fmla="*/ 4055110 h 6858000"/>
              <a:gd name="connsiteX435" fmla="*/ 5110158 w 9595474"/>
              <a:gd name="connsiteY435" fmla="*/ 4061143 h 6858000"/>
              <a:gd name="connsiteX436" fmla="*/ 5111044 w 9595474"/>
              <a:gd name="connsiteY436" fmla="*/ 4066858 h 6858000"/>
              <a:gd name="connsiteX437" fmla="*/ 5111636 w 9595474"/>
              <a:gd name="connsiteY437" fmla="*/ 4072890 h 6858000"/>
              <a:gd name="connsiteX438" fmla="*/ 5113113 w 9595474"/>
              <a:gd name="connsiteY438" fmla="*/ 4078605 h 6858000"/>
              <a:gd name="connsiteX439" fmla="*/ 5114591 w 9595474"/>
              <a:gd name="connsiteY439" fmla="*/ 4084320 h 6858000"/>
              <a:gd name="connsiteX440" fmla="*/ 5116660 w 9595474"/>
              <a:gd name="connsiteY440" fmla="*/ 4090035 h 6858000"/>
              <a:gd name="connsiteX441" fmla="*/ 5118729 w 9595474"/>
              <a:gd name="connsiteY441" fmla="*/ 4095750 h 6858000"/>
              <a:gd name="connsiteX442" fmla="*/ 5121094 w 9595474"/>
              <a:gd name="connsiteY442" fmla="*/ 4101783 h 6858000"/>
              <a:gd name="connsiteX443" fmla="*/ 5123754 w 9595474"/>
              <a:gd name="connsiteY443" fmla="*/ 4107180 h 6858000"/>
              <a:gd name="connsiteX444" fmla="*/ 5126710 w 9595474"/>
              <a:gd name="connsiteY444" fmla="*/ 4112578 h 6858000"/>
              <a:gd name="connsiteX445" fmla="*/ 5129961 w 9595474"/>
              <a:gd name="connsiteY445" fmla="*/ 4117975 h 6858000"/>
              <a:gd name="connsiteX446" fmla="*/ 5133508 w 9595474"/>
              <a:gd name="connsiteY446" fmla="*/ 4122738 h 6858000"/>
              <a:gd name="connsiteX447" fmla="*/ 5137646 w 9595474"/>
              <a:gd name="connsiteY447" fmla="*/ 4127818 h 6858000"/>
              <a:gd name="connsiteX448" fmla="*/ 5141488 w 9595474"/>
              <a:gd name="connsiteY448" fmla="*/ 4132580 h 6858000"/>
              <a:gd name="connsiteX449" fmla="*/ 5146218 w 9595474"/>
              <a:gd name="connsiteY449" fmla="*/ 4137343 h 6858000"/>
              <a:gd name="connsiteX450" fmla="*/ 5870075 w 9595474"/>
              <a:gd name="connsiteY450" fmla="*/ 4860925 h 6858000"/>
              <a:gd name="connsiteX451" fmla="*/ 5874509 w 9595474"/>
              <a:gd name="connsiteY451" fmla="*/ 4865688 h 6858000"/>
              <a:gd name="connsiteX452" fmla="*/ 5878646 w 9595474"/>
              <a:gd name="connsiteY452" fmla="*/ 4870768 h 6858000"/>
              <a:gd name="connsiteX453" fmla="*/ 5882489 w 9595474"/>
              <a:gd name="connsiteY453" fmla="*/ 4875848 h 6858000"/>
              <a:gd name="connsiteX454" fmla="*/ 5886036 w 9595474"/>
              <a:gd name="connsiteY454" fmla="*/ 4880928 h 6858000"/>
              <a:gd name="connsiteX455" fmla="*/ 5889287 w 9595474"/>
              <a:gd name="connsiteY455" fmla="*/ 4885690 h 6858000"/>
              <a:gd name="connsiteX456" fmla="*/ 5892243 w 9595474"/>
              <a:gd name="connsiteY456" fmla="*/ 4891088 h 6858000"/>
              <a:gd name="connsiteX457" fmla="*/ 5895199 w 9595474"/>
              <a:gd name="connsiteY457" fmla="*/ 4897120 h 6858000"/>
              <a:gd name="connsiteX458" fmla="*/ 5897268 w 9595474"/>
              <a:gd name="connsiteY458" fmla="*/ 4902518 h 6858000"/>
              <a:gd name="connsiteX459" fmla="*/ 5899336 w 9595474"/>
              <a:gd name="connsiteY459" fmla="*/ 4908233 h 6858000"/>
              <a:gd name="connsiteX460" fmla="*/ 5901701 w 9595474"/>
              <a:gd name="connsiteY460" fmla="*/ 4913948 h 6858000"/>
              <a:gd name="connsiteX461" fmla="*/ 5902883 w 9595474"/>
              <a:gd name="connsiteY461" fmla="*/ 4919663 h 6858000"/>
              <a:gd name="connsiteX462" fmla="*/ 5904066 w 9595474"/>
              <a:gd name="connsiteY462" fmla="*/ 4925695 h 6858000"/>
              <a:gd name="connsiteX463" fmla="*/ 5905248 w 9595474"/>
              <a:gd name="connsiteY463" fmla="*/ 4931410 h 6858000"/>
              <a:gd name="connsiteX464" fmla="*/ 5905840 w 9595474"/>
              <a:gd name="connsiteY464" fmla="*/ 4937443 h 6858000"/>
              <a:gd name="connsiteX465" fmla="*/ 5906135 w 9595474"/>
              <a:gd name="connsiteY465" fmla="*/ 4943475 h 6858000"/>
              <a:gd name="connsiteX466" fmla="*/ 5906726 w 9595474"/>
              <a:gd name="connsiteY466" fmla="*/ 4949508 h 6858000"/>
              <a:gd name="connsiteX467" fmla="*/ 5906135 w 9595474"/>
              <a:gd name="connsiteY467" fmla="*/ 4955223 h 6858000"/>
              <a:gd name="connsiteX468" fmla="*/ 5905840 w 9595474"/>
              <a:gd name="connsiteY468" fmla="*/ 4961255 h 6858000"/>
              <a:gd name="connsiteX469" fmla="*/ 5905248 w 9595474"/>
              <a:gd name="connsiteY469" fmla="*/ 4967288 h 6858000"/>
              <a:gd name="connsiteX470" fmla="*/ 5904066 w 9595474"/>
              <a:gd name="connsiteY470" fmla="*/ 4973003 h 6858000"/>
              <a:gd name="connsiteX471" fmla="*/ 5902883 w 9595474"/>
              <a:gd name="connsiteY471" fmla="*/ 4979035 h 6858000"/>
              <a:gd name="connsiteX472" fmla="*/ 5901701 w 9595474"/>
              <a:gd name="connsiteY472" fmla="*/ 4985068 h 6858000"/>
              <a:gd name="connsiteX473" fmla="*/ 5899336 w 9595474"/>
              <a:gd name="connsiteY473" fmla="*/ 4990783 h 6858000"/>
              <a:gd name="connsiteX474" fmla="*/ 5897268 w 9595474"/>
              <a:gd name="connsiteY474" fmla="*/ 4996180 h 6858000"/>
              <a:gd name="connsiteX475" fmla="*/ 5895199 w 9595474"/>
              <a:gd name="connsiteY475" fmla="*/ 5001895 h 6858000"/>
              <a:gd name="connsiteX476" fmla="*/ 5892243 w 9595474"/>
              <a:gd name="connsiteY476" fmla="*/ 5007293 h 6858000"/>
              <a:gd name="connsiteX477" fmla="*/ 5889287 w 9595474"/>
              <a:gd name="connsiteY477" fmla="*/ 5012690 h 6858000"/>
              <a:gd name="connsiteX478" fmla="*/ 5886036 w 9595474"/>
              <a:gd name="connsiteY478" fmla="*/ 5018088 h 6858000"/>
              <a:gd name="connsiteX479" fmla="*/ 5882489 w 9595474"/>
              <a:gd name="connsiteY479" fmla="*/ 5023168 h 6858000"/>
              <a:gd name="connsiteX480" fmla="*/ 5878646 w 9595474"/>
              <a:gd name="connsiteY480" fmla="*/ 5028248 h 6858000"/>
              <a:gd name="connsiteX481" fmla="*/ 5874509 w 9595474"/>
              <a:gd name="connsiteY481" fmla="*/ 5032693 h 6858000"/>
              <a:gd name="connsiteX482" fmla="*/ 5870075 w 9595474"/>
              <a:gd name="connsiteY482" fmla="*/ 5037455 h 6858000"/>
              <a:gd name="connsiteX483" fmla="*/ 5865346 w 9595474"/>
              <a:gd name="connsiteY483" fmla="*/ 5041900 h 6858000"/>
              <a:gd name="connsiteX484" fmla="*/ 5860617 w 9595474"/>
              <a:gd name="connsiteY484" fmla="*/ 5046028 h 6858000"/>
              <a:gd name="connsiteX485" fmla="*/ 5855592 w 9595474"/>
              <a:gd name="connsiteY485" fmla="*/ 5050155 h 6858000"/>
              <a:gd name="connsiteX486" fmla="*/ 5850567 w 9595474"/>
              <a:gd name="connsiteY486" fmla="*/ 5053648 h 6858000"/>
              <a:gd name="connsiteX487" fmla="*/ 5845247 w 9595474"/>
              <a:gd name="connsiteY487" fmla="*/ 5056823 h 6858000"/>
              <a:gd name="connsiteX488" fmla="*/ 5839926 w 9595474"/>
              <a:gd name="connsiteY488" fmla="*/ 5059680 h 6858000"/>
              <a:gd name="connsiteX489" fmla="*/ 5834311 w 9595474"/>
              <a:gd name="connsiteY489" fmla="*/ 5062538 h 6858000"/>
              <a:gd name="connsiteX490" fmla="*/ 5828695 w 9595474"/>
              <a:gd name="connsiteY490" fmla="*/ 5064760 h 6858000"/>
              <a:gd name="connsiteX491" fmla="*/ 5823375 w 9595474"/>
              <a:gd name="connsiteY491" fmla="*/ 5066983 h 6858000"/>
              <a:gd name="connsiteX492" fmla="*/ 5817463 w 9595474"/>
              <a:gd name="connsiteY492" fmla="*/ 5069205 h 6858000"/>
              <a:gd name="connsiteX493" fmla="*/ 5811552 w 9595474"/>
              <a:gd name="connsiteY493" fmla="*/ 5070475 h 6858000"/>
              <a:gd name="connsiteX494" fmla="*/ 5805640 w 9595474"/>
              <a:gd name="connsiteY494" fmla="*/ 5071428 h 6858000"/>
              <a:gd name="connsiteX495" fmla="*/ 5800024 w 9595474"/>
              <a:gd name="connsiteY495" fmla="*/ 5072698 h 6858000"/>
              <a:gd name="connsiteX496" fmla="*/ 5793817 w 9595474"/>
              <a:gd name="connsiteY496" fmla="*/ 5073333 h 6858000"/>
              <a:gd name="connsiteX497" fmla="*/ 5787610 w 9595474"/>
              <a:gd name="connsiteY497" fmla="*/ 5073650 h 6858000"/>
              <a:gd name="connsiteX498" fmla="*/ 5781994 w 9595474"/>
              <a:gd name="connsiteY498" fmla="*/ 5073968 h 6858000"/>
              <a:gd name="connsiteX499" fmla="*/ 5775787 w 9595474"/>
              <a:gd name="connsiteY499" fmla="*/ 5073650 h 6858000"/>
              <a:gd name="connsiteX500" fmla="*/ 5770171 w 9595474"/>
              <a:gd name="connsiteY500" fmla="*/ 5073333 h 6858000"/>
              <a:gd name="connsiteX501" fmla="*/ 5763965 w 9595474"/>
              <a:gd name="connsiteY501" fmla="*/ 5072698 h 6858000"/>
              <a:gd name="connsiteX502" fmla="*/ 5758349 w 9595474"/>
              <a:gd name="connsiteY502" fmla="*/ 5071428 h 6858000"/>
              <a:gd name="connsiteX503" fmla="*/ 5752141 w 9595474"/>
              <a:gd name="connsiteY503" fmla="*/ 5070475 h 6858000"/>
              <a:gd name="connsiteX504" fmla="*/ 5746526 w 9595474"/>
              <a:gd name="connsiteY504" fmla="*/ 5069205 h 6858000"/>
              <a:gd name="connsiteX505" fmla="*/ 5740614 w 9595474"/>
              <a:gd name="connsiteY505" fmla="*/ 5066983 h 6858000"/>
              <a:gd name="connsiteX506" fmla="*/ 5734998 w 9595474"/>
              <a:gd name="connsiteY506" fmla="*/ 5064760 h 6858000"/>
              <a:gd name="connsiteX507" fmla="*/ 5729382 w 9595474"/>
              <a:gd name="connsiteY507" fmla="*/ 5062538 h 6858000"/>
              <a:gd name="connsiteX508" fmla="*/ 5723767 w 9595474"/>
              <a:gd name="connsiteY508" fmla="*/ 5059680 h 6858000"/>
              <a:gd name="connsiteX509" fmla="*/ 5718446 w 9595474"/>
              <a:gd name="connsiteY509" fmla="*/ 5056823 h 6858000"/>
              <a:gd name="connsiteX510" fmla="*/ 5713421 w 9595474"/>
              <a:gd name="connsiteY510" fmla="*/ 5053648 h 6858000"/>
              <a:gd name="connsiteX511" fmla="*/ 5708396 w 9595474"/>
              <a:gd name="connsiteY511" fmla="*/ 5050155 h 6858000"/>
              <a:gd name="connsiteX512" fmla="*/ 5703372 w 9595474"/>
              <a:gd name="connsiteY512" fmla="*/ 5046028 h 6858000"/>
              <a:gd name="connsiteX513" fmla="*/ 5698347 w 9595474"/>
              <a:gd name="connsiteY513" fmla="*/ 5041900 h 6858000"/>
              <a:gd name="connsiteX514" fmla="*/ 5693618 w 9595474"/>
              <a:gd name="connsiteY514" fmla="*/ 5037455 h 6858000"/>
              <a:gd name="connsiteX515" fmla="*/ 5598148 w 9595474"/>
              <a:gd name="connsiteY515" fmla="*/ 4941888 h 6858000"/>
              <a:gd name="connsiteX516" fmla="*/ 5490560 w 9595474"/>
              <a:gd name="connsiteY516" fmla="*/ 4834573 h 6858000"/>
              <a:gd name="connsiteX517" fmla="*/ 5485830 w 9595474"/>
              <a:gd name="connsiteY517" fmla="*/ 4830128 h 6858000"/>
              <a:gd name="connsiteX518" fmla="*/ 5481397 w 9595474"/>
              <a:gd name="connsiteY518" fmla="*/ 4826000 h 6858000"/>
              <a:gd name="connsiteX519" fmla="*/ 5476372 w 9595474"/>
              <a:gd name="connsiteY519" fmla="*/ 4821873 h 6858000"/>
              <a:gd name="connsiteX520" fmla="*/ 5471348 w 9595474"/>
              <a:gd name="connsiteY520" fmla="*/ 4818380 h 6858000"/>
              <a:gd name="connsiteX521" fmla="*/ 5465732 w 9595474"/>
              <a:gd name="connsiteY521" fmla="*/ 4815205 h 6858000"/>
              <a:gd name="connsiteX522" fmla="*/ 5460411 w 9595474"/>
              <a:gd name="connsiteY522" fmla="*/ 4812348 h 6858000"/>
              <a:gd name="connsiteX523" fmla="*/ 5455091 w 9595474"/>
              <a:gd name="connsiteY523" fmla="*/ 4809173 h 6858000"/>
              <a:gd name="connsiteX524" fmla="*/ 5449475 w 9595474"/>
              <a:gd name="connsiteY524" fmla="*/ 4807268 h 6858000"/>
              <a:gd name="connsiteX525" fmla="*/ 5443563 w 9595474"/>
              <a:gd name="connsiteY525" fmla="*/ 4805045 h 6858000"/>
              <a:gd name="connsiteX526" fmla="*/ 5437948 w 9595474"/>
              <a:gd name="connsiteY526" fmla="*/ 4802823 h 6858000"/>
              <a:gd name="connsiteX527" fmla="*/ 5432036 w 9595474"/>
              <a:gd name="connsiteY527" fmla="*/ 4801553 h 6858000"/>
              <a:gd name="connsiteX528" fmla="*/ 5426420 w 9595474"/>
              <a:gd name="connsiteY528" fmla="*/ 4800283 h 6858000"/>
              <a:gd name="connsiteX529" fmla="*/ 5420509 w 9595474"/>
              <a:gd name="connsiteY529" fmla="*/ 4799330 h 6858000"/>
              <a:gd name="connsiteX530" fmla="*/ 5414597 w 9595474"/>
              <a:gd name="connsiteY530" fmla="*/ 4798695 h 6858000"/>
              <a:gd name="connsiteX531" fmla="*/ 5408391 w 9595474"/>
              <a:gd name="connsiteY531" fmla="*/ 4798060 h 6858000"/>
              <a:gd name="connsiteX532" fmla="*/ 5402775 w 9595474"/>
              <a:gd name="connsiteY532" fmla="*/ 4797743 h 6858000"/>
              <a:gd name="connsiteX533" fmla="*/ 5396568 w 9595474"/>
              <a:gd name="connsiteY533" fmla="*/ 4798060 h 6858000"/>
              <a:gd name="connsiteX534" fmla="*/ 5390361 w 9595474"/>
              <a:gd name="connsiteY534" fmla="*/ 4798695 h 6858000"/>
              <a:gd name="connsiteX535" fmla="*/ 5384745 w 9595474"/>
              <a:gd name="connsiteY535" fmla="*/ 4799330 h 6858000"/>
              <a:gd name="connsiteX536" fmla="*/ 5378538 w 9595474"/>
              <a:gd name="connsiteY536" fmla="*/ 4800283 h 6858000"/>
              <a:gd name="connsiteX537" fmla="*/ 5372922 w 9595474"/>
              <a:gd name="connsiteY537" fmla="*/ 4801553 h 6858000"/>
              <a:gd name="connsiteX538" fmla="*/ 5367010 w 9595474"/>
              <a:gd name="connsiteY538" fmla="*/ 4802823 h 6858000"/>
              <a:gd name="connsiteX539" fmla="*/ 5361394 w 9595474"/>
              <a:gd name="connsiteY539" fmla="*/ 4805045 h 6858000"/>
              <a:gd name="connsiteX540" fmla="*/ 5355483 w 9595474"/>
              <a:gd name="connsiteY540" fmla="*/ 4807268 h 6858000"/>
              <a:gd name="connsiteX541" fmla="*/ 5350163 w 9595474"/>
              <a:gd name="connsiteY541" fmla="*/ 4809173 h 6858000"/>
              <a:gd name="connsiteX542" fmla="*/ 5344547 w 9595474"/>
              <a:gd name="connsiteY542" fmla="*/ 4812348 h 6858000"/>
              <a:gd name="connsiteX543" fmla="*/ 5338931 w 9595474"/>
              <a:gd name="connsiteY543" fmla="*/ 4815205 h 6858000"/>
              <a:gd name="connsiteX544" fmla="*/ 5333906 w 9595474"/>
              <a:gd name="connsiteY544" fmla="*/ 4818380 h 6858000"/>
              <a:gd name="connsiteX545" fmla="*/ 5328881 w 9595474"/>
              <a:gd name="connsiteY545" fmla="*/ 4821873 h 6858000"/>
              <a:gd name="connsiteX546" fmla="*/ 5323857 w 9595474"/>
              <a:gd name="connsiteY546" fmla="*/ 4826000 h 6858000"/>
              <a:gd name="connsiteX547" fmla="*/ 5318832 w 9595474"/>
              <a:gd name="connsiteY547" fmla="*/ 4830128 h 6858000"/>
              <a:gd name="connsiteX548" fmla="*/ 5314398 w 9595474"/>
              <a:gd name="connsiteY548" fmla="*/ 4834573 h 6858000"/>
              <a:gd name="connsiteX549" fmla="*/ 5307305 w 9595474"/>
              <a:gd name="connsiteY549" fmla="*/ 4841875 h 6858000"/>
              <a:gd name="connsiteX550" fmla="*/ 5301393 w 9595474"/>
              <a:gd name="connsiteY550" fmla="*/ 4849813 h 6858000"/>
              <a:gd name="connsiteX551" fmla="*/ 5295482 w 9595474"/>
              <a:gd name="connsiteY551" fmla="*/ 4858068 h 6858000"/>
              <a:gd name="connsiteX552" fmla="*/ 5291048 w 9595474"/>
              <a:gd name="connsiteY552" fmla="*/ 4867275 h 6858000"/>
              <a:gd name="connsiteX553" fmla="*/ 5286910 w 9595474"/>
              <a:gd name="connsiteY553" fmla="*/ 4875848 h 6858000"/>
              <a:gd name="connsiteX554" fmla="*/ 5283659 w 9595474"/>
              <a:gd name="connsiteY554" fmla="*/ 4885055 h 6858000"/>
              <a:gd name="connsiteX555" fmla="*/ 5281294 w 9595474"/>
              <a:gd name="connsiteY555" fmla="*/ 4894580 h 6858000"/>
              <a:gd name="connsiteX556" fmla="*/ 5279521 w 9595474"/>
              <a:gd name="connsiteY556" fmla="*/ 4903788 h 6858000"/>
              <a:gd name="connsiteX557" fmla="*/ 5278339 w 9595474"/>
              <a:gd name="connsiteY557" fmla="*/ 4913630 h 6858000"/>
              <a:gd name="connsiteX558" fmla="*/ 5278339 w 9595474"/>
              <a:gd name="connsiteY558" fmla="*/ 4923155 h 6858000"/>
              <a:gd name="connsiteX559" fmla="*/ 5278634 w 9595474"/>
              <a:gd name="connsiteY559" fmla="*/ 4932998 h 6858000"/>
              <a:gd name="connsiteX560" fmla="*/ 5279816 w 9595474"/>
              <a:gd name="connsiteY560" fmla="*/ 4942205 h 6858000"/>
              <a:gd name="connsiteX561" fmla="*/ 5281885 w 9595474"/>
              <a:gd name="connsiteY561" fmla="*/ 4952048 h 6858000"/>
              <a:gd name="connsiteX562" fmla="*/ 5284546 w 9595474"/>
              <a:gd name="connsiteY562" fmla="*/ 4960938 h 6858000"/>
              <a:gd name="connsiteX563" fmla="*/ 5288092 w 9595474"/>
              <a:gd name="connsiteY563" fmla="*/ 4970145 h 6858000"/>
              <a:gd name="connsiteX564" fmla="*/ 5291935 w 9595474"/>
              <a:gd name="connsiteY564" fmla="*/ 4979353 h 6858000"/>
              <a:gd name="connsiteX565" fmla="*/ 5583665 w 9595474"/>
              <a:gd name="connsiteY565" fmla="*/ 5270500 h 6858000"/>
              <a:gd name="connsiteX566" fmla="*/ 5588098 w 9595474"/>
              <a:gd name="connsiteY566" fmla="*/ 5275263 h 6858000"/>
              <a:gd name="connsiteX567" fmla="*/ 5592237 w 9595474"/>
              <a:gd name="connsiteY567" fmla="*/ 5280343 h 6858000"/>
              <a:gd name="connsiteX568" fmla="*/ 5595784 w 9595474"/>
              <a:gd name="connsiteY568" fmla="*/ 5284788 h 6858000"/>
              <a:gd name="connsiteX569" fmla="*/ 5599626 w 9595474"/>
              <a:gd name="connsiteY569" fmla="*/ 5290185 h 6858000"/>
              <a:gd name="connsiteX570" fmla="*/ 5602582 w 9595474"/>
              <a:gd name="connsiteY570" fmla="*/ 5295265 h 6858000"/>
              <a:gd name="connsiteX571" fmla="*/ 5605833 w 9595474"/>
              <a:gd name="connsiteY571" fmla="*/ 5300663 h 6858000"/>
              <a:gd name="connsiteX572" fmla="*/ 5608493 w 9595474"/>
              <a:gd name="connsiteY572" fmla="*/ 5306060 h 6858000"/>
              <a:gd name="connsiteX573" fmla="*/ 5610857 w 9595474"/>
              <a:gd name="connsiteY573" fmla="*/ 5311775 h 6858000"/>
              <a:gd name="connsiteX574" fmla="*/ 5613222 w 9595474"/>
              <a:gd name="connsiteY574" fmla="*/ 5317490 h 6858000"/>
              <a:gd name="connsiteX575" fmla="*/ 5614996 w 9595474"/>
              <a:gd name="connsiteY575" fmla="*/ 5323523 h 6858000"/>
              <a:gd name="connsiteX576" fmla="*/ 5616474 w 9595474"/>
              <a:gd name="connsiteY576" fmla="*/ 5329238 h 6858000"/>
              <a:gd name="connsiteX577" fmla="*/ 5617656 w 9595474"/>
              <a:gd name="connsiteY577" fmla="*/ 5334953 h 6858000"/>
              <a:gd name="connsiteX578" fmla="*/ 5618838 w 9595474"/>
              <a:gd name="connsiteY578" fmla="*/ 5340985 h 6858000"/>
              <a:gd name="connsiteX579" fmla="*/ 5619725 w 9595474"/>
              <a:gd name="connsiteY579" fmla="*/ 5346700 h 6858000"/>
              <a:gd name="connsiteX580" fmla="*/ 5620021 w 9595474"/>
              <a:gd name="connsiteY580" fmla="*/ 5352733 h 6858000"/>
              <a:gd name="connsiteX581" fmla="*/ 5620021 w 9595474"/>
              <a:gd name="connsiteY581" fmla="*/ 5359083 h 6858000"/>
              <a:gd name="connsiteX582" fmla="*/ 5620021 w 9595474"/>
              <a:gd name="connsiteY582" fmla="*/ 5364798 h 6858000"/>
              <a:gd name="connsiteX583" fmla="*/ 5619725 w 9595474"/>
              <a:gd name="connsiteY583" fmla="*/ 5370830 h 6858000"/>
              <a:gd name="connsiteX584" fmla="*/ 5618838 w 9595474"/>
              <a:gd name="connsiteY584" fmla="*/ 5376545 h 6858000"/>
              <a:gd name="connsiteX585" fmla="*/ 5617656 w 9595474"/>
              <a:gd name="connsiteY585" fmla="*/ 5382578 h 6858000"/>
              <a:gd name="connsiteX586" fmla="*/ 5616474 w 9595474"/>
              <a:gd name="connsiteY586" fmla="*/ 5388293 h 6858000"/>
              <a:gd name="connsiteX587" fmla="*/ 5614996 w 9595474"/>
              <a:gd name="connsiteY587" fmla="*/ 5394008 h 6858000"/>
              <a:gd name="connsiteX588" fmla="*/ 5613222 w 9595474"/>
              <a:gd name="connsiteY588" fmla="*/ 5400040 h 6858000"/>
              <a:gd name="connsiteX589" fmla="*/ 5610857 w 9595474"/>
              <a:gd name="connsiteY589" fmla="*/ 5405755 h 6858000"/>
              <a:gd name="connsiteX590" fmla="*/ 5608493 w 9595474"/>
              <a:gd name="connsiteY590" fmla="*/ 5411470 h 6858000"/>
              <a:gd name="connsiteX591" fmla="*/ 5605833 w 9595474"/>
              <a:gd name="connsiteY591" fmla="*/ 5416868 h 6858000"/>
              <a:gd name="connsiteX592" fmla="*/ 5602582 w 9595474"/>
              <a:gd name="connsiteY592" fmla="*/ 5422265 h 6858000"/>
              <a:gd name="connsiteX593" fmla="*/ 5599626 w 9595474"/>
              <a:gd name="connsiteY593" fmla="*/ 5427663 h 6858000"/>
              <a:gd name="connsiteX594" fmla="*/ 5595784 w 9595474"/>
              <a:gd name="connsiteY594" fmla="*/ 5432743 h 6858000"/>
              <a:gd name="connsiteX595" fmla="*/ 5592237 w 9595474"/>
              <a:gd name="connsiteY595" fmla="*/ 5437505 h 6858000"/>
              <a:gd name="connsiteX596" fmla="*/ 5588098 w 9595474"/>
              <a:gd name="connsiteY596" fmla="*/ 5442268 h 6858000"/>
              <a:gd name="connsiteX597" fmla="*/ 5583665 w 9595474"/>
              <a:gd name="connsiteY597" fmla="*/ 5447030 h 6858000"/>
              <a:gd name="connsiteX598" fmla="*/ 5578936 w 9595474"/>
              <a:gd name="connsiteY598" fmla="*/ 5451158 h 6858000"/>
              <a:gd name="connsiteX599" fmla="*/ 5573911 w 9595474"/>
              <a:gd name="connsiteY599" fmla="*/ 5455603 h 6858000"/>
              <a:gd name="connsiteX600" fmla="*/ 5569182 w 9595474"/>
              <a:gd name="connsiteY600" fmla="*/ 5459095 h 6858000"/>
              <a:gd name="connsiteX601" fmla="*/ 5563862 w 9595474"/>
              <a:gd name="connsiteY601" fmla="*/ 5462905 h 6858000"/>
              <a:gd name="connsiteX602" fmla="*/ 5558837 w 9595474"/>
              <a:gd name="connsiteY602" fmla="*/ 5466080 h 6858000"/>
              <a:gd name="connsiteX603" fmla="*/ 5553517 w 9595474"/>
              <a:gd name="connsiteY603" fmla="*/ 5469255 h 6858000"/>
              <a:gd name="connsiteX604" fmla="*/ 5548196 w 9595474"/>
              <a:gd name="connsiteY604" fmla="*/ 5471795 h 6858000"/>
              <a:gd name="connsiteX605" fmla="*/ 5542285 w 9595474"/>
              <a:gd name="connsiteY605" fmla="*/ 5474335 h 6858000"/>
              <a:gd name="connsiteX606" fmla="*/ 5536964 w 9595474"/>
              <a:gd name="connsiteY606" fmla="*/ 5476558 h 6858000"/>
              <a:gd name="connsiteX607" fmla="*/ 5531348 w 9595474"/>
              <a:gd name="connsiteY607" fmla="*/ 5478145 h 6858000"/>
              <a:gd name="connsiteX608" fmla="*/ 5525437 w 9595474"/>
              <a:gd name="connsiteY608" fmla="*/ 5479733 h 6858000"/>
              <a:gd name="connsiteX609" fmla="*/ 5519230 w 9595474"/>
              <a:gd name="connsiteY609" fmla="*/ 5481003 h 6858000"/>
              <a:gd name="connsiteX610" fmla="*/ 5513614 w 9595474"/>
              <a:gd name="connsiteY610" fmla="*/ 5482273 h 6858000"/>
              <a:gd name="connsiteX611" fmla="*/ 5507999 w 9595474"/>
              <a:gd name="connsiteY611" fmla="*/ 5482908 h 6858000"/>
              <a:gd name="connsiteX612" fmla="*/ 5501791 w 9595474"/>
              <a:gd name="connsiteY612" fmla="*/ 5483225 h 6858000"/>
              <a:gd name="connsiteX613" fmla="*/ 5495585 w 9595474"/>
              <a:gd name="connsiteY613" fmla="*/ 5483543 h 6858000"/>
              <a:gd name="connsiteX614" fmla="*/ 6873545 w 9595474"/>
              <a:gd name="connsiteY614" fmla="*/ 6858000 h 6858000"/>
              <a:gd name="connsiteX615" fmla="*/ 9595474 w 9595474"/>
              <a:gd name="connsiteY615" fmla="*/ 6858000 h 6858000"/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2914643 w 9595474"/>
              <a:gd name="connsiteY2" fmla="*/ 0 h 6858000"/>
              <a:gd name="connsiteX3" fmla="*/ 2857270 w 9595474"/>
              <a:gd name="connsiteY3" fmla="*/ 0 h 6858000"/>
              <a:gd name="connsiteX4" fmla="*/ 0 w 9595474"/>
              <a:gd name="connsiteY4" fmla="*/ 0 h 6858000"/>
              <a:gd name="connsiteX5" fmla="*/ 692823 w 9595474"/>
              <a:gd name="connsiteY5" fmla="*/ 691198 h 6858000"/>
              <a:gd name="connsiteX6" fmla="*/ 691345 w 9595474"/>
              <a:gd name="connsiteY6" fmla="*/ 683895 h 6858000"/>
              <a:gd name="connsiteX7" fmla="*/ 690754 w 9595474"/>
              <a:gd name="connsiteY7" fmla="*/ 676275 h 6858000"/>
              <a:gd name="connsiteX8" fmla="*/ 690754 w 9595474"/>
              <a:gd name="connsiteY8" fmla="*/ 669290 h 6858000"/>
              <a:gd name="connsiteX9" fmla="*/ 690754 w 9595474"/>
              <a:gd name="connsiteY9" fmla="*/ 661988 h 6858000"/>
              <a:gd name="connsiteX10" fmla="*/ 691345 w 9595474"/>
              <a:gd name="connsiteY10" fmla="*/ 654368 h 6858000"/>
              <a:gd name="connsiteX11" fmla="*/ 692527 w 9595474"/>
              <a:gd name="connsiteY11" fmla="*/ 647383 h 6858000"/>
              <a:gd name="connsiteX12" fmla="*/ 694005 w 9595474"/>
              <a:gd name="connsiteY12" fmla="*/ 640080 h 6858000"/>
              <a:gd name="connsiteX13" fmla="*/ 695778 w 9595474"/>
              <a:gd name="connsiteY13" fmla="*/ 633095 h 6858000"/>
              <a:gd name="connsiteX14" fmla="*/ 698143 w 9595474"/>
              <a:gd name="connsiteY14" fmla="*/ 625793 h 6858000"/>
              <a:gd name="connsiteX15" fmla="*/ 700803 w 9595474"/>
              <a:gd name="connsiteY15" fmla="*/ 618808 h 6858000"/>
              <a:gd name="connsiteX16" fmla="*/ 704054 w 9595474"/>
              <a:gd name="connsiteY16" fmla="*/ 612140 h 6858000"/>
              <a:gd name="connsiteX17" fmla="*/ 707601 w 9595474"/>
              <a:gd name="connsiteY17" fmla="*/ 605790 h 6858000"/>
              <a:gd name="connsiteX18" fmla="*/ 712035 w 9595474"/>
              <a:gd name="connsiteY18" fmla="*/ 599123 h 6858000"/>
              <a:gd name="connsiteX19" fmla="*/ 716173 w 9595474"/>
              <a:gd name="connsiteY19" fmla="*/ 592773 h 6858000"/>
              <a:gd name="connsiteX20" fmla="*/ 721198 w 9595474"/>
              <a:gd name="connsiteY20" fmla="*/ 587058 h 6858000"/>
              <a:gd name="connsiteX21" fmla="*/ 726518 w 9595474"/>
              <a:gd name="connsiteY21" fmla="*/ 581343 h 6858000"/>
              <a:gd name="connsiteX22" fmla="*/ 731247 w 9595474"/>
              <a:gd name="connsiteY22" fmla="*/ 576898 h 6858000"/>
              <a:gd name="connsiteX23" fmla="*/ 735976 w 9595474"/>
              <a:gd name="connsiteY23" fmla="*/ 572453 h 6858000"/>
              <a:gd name="connsiteX24" fmla="*/ 741001 w 9595474"/>
              <a:gd name="connsiteY24" fmla="*/ 568960 h 6858000"/>
              <a:gd name="connsiteX25" fmla="*/ 746026 w 9595474"/>
              <a:gd name="connsiteY25" fmla="*/ 565468 h 6858000"/>
              <a:gd name="connsiteX26" fmla="*/ 751050 w 9595474"/>
              <a:gd name="connsiteY26" fmla="*/ 562293 h 6858000"/>
              <a:gd name="connsiteX27" fmla="*/ 756371 w 9595474"/>
              <a:gd name="connsiteY27" fmla="*/ 558800 h 6858000"/>
              <a:gd name="connsiteX28" fmla="*/ 761691 w 9595474"/>
              <a:gd name="connsiteY28" fmla="*/ 556578 h 6858000"/>
              <a:gd name="connsiteX29" fmla="*/ 767602 w 9595474"/>
              <a:gd name="connsiteY29" fmla="*/ 554038 h 6858000"/>
              <a:gd name="connsiteX30" fmla="*/ 772923 w 9595474"/>
              <a:gd name="connsiteY30" fmla="*/ 551815 h 6858000"/>
              <a:gd name="connsiteX31" fmla="*/ 778834 w 9595474"/>
              <a:gd name="connsiteY31" fmla="*/ 549910 h 6858000"/>
              <a:gd name="connsiteX32" fmla="*/ 784450 w 9595474"/>
              <a:gd name="connsiteY32" fmla="*/ 548640 h 6858000"/>
              <a:gd name="connsiteX33" fmla="*/ 790066 w 9595474"/>
              <a:gd name="connsiteY33" fmla="*/ 547370 h 6858000"/>
              <a:gd name="connsiteX34" fmla="*/ 795977 w 9595474"/>
              <a:gd name="connsiteY34" fmla="*/ 546418 h 6858000"/>
              <a:gd name="connsiteX35" fmla="*/ 802184 w 9595474"/>
              <a:gd name="connsiteY35" fmla="*/ 545783 h 6858000"/>
              <a:gd name="connsiteX36" fmla="*/ 807800 w 9595474"/>
              <a:gd name="connsiteY36" fmla="*/ 545465 h 6858000"/>
              <a:gd name="connsiteX37" fmla="*/ 814007 w 9595474"/>
              <a:gd name="connsiteY37" fmla="*/ 544830 h 6858000"/>
              <a:gd name="connsiteX38" fmla="*/ 819623 w 9595474"/>
              <a:gd name="connsiteY38" fmla="*/ 545465 h 6858000"/>
              <a:gd name="connsiteX39" fmla="*/ 825830 w 9595474"/>
              <a:gd name="connsiteY39" fmla="*/ 545783 h 6858000"/>
              <a:gd name="connsiteX40" fmla="*/ 831446 w 9595474"/>
              <a:gd name="connsiteY40" fmla="*/ 546418 h 6858000"/>
              <a:gd name="connsiteX41" fmla="*/ 837358 w 9595474"/>
              <a:gd name="connsiteY41" fmla="*/ 547370 h 6858000"/>
              <a:gd name="connsiteX42" fmla="*/ 842974 w 9595474"/>
              <a:gd name="connsiteY42" fmla="*/ 548640 h 6858000"/>
              <a:gd name="connsiteX43" fmla="*/ 848885 w 9595474"/>
              <a:gd name="connsiteY43" fmla="*/ 549910 h 6858000"/>
              <a:gd name="connsiteX44" fmla="*/ 854501 w 9595474"/>
              <a:gd name="connsiteY44" fmla="*/ 551815 h 6858000"/>
              <a:gd name="connsiteX45" fmla="*/ 860117 w 9595474"/>
              <a:gd name="connsiteY45" fmla="*/ 554038 h 6858000"/>
              <a:gd name="connsiteX46" fmla="*/ 865733 w 9595474"/>
              <a:gd name="connsiteY46" fmla="*/ 556578 h 6858000"/>
              <a:gd name="connsiteX47" fmla="*/ 871053 w 9595474"/>
              <a:gd name="connsiteY47" fmla="*/ 558800 h 6858000"/>
              <a:gd name="connsiteX48" fmla="*/ 876373 w 9595474"/>
              <a:gd name="connsiteY48" fmla="*/ 562293 h 6858000"/>
              <a:gd name="connsiteX49" fmla="*/ 881398 w 9595474"/>
              <a:gd name="connsiteY49" fmla="*/ 565468 h 6858000"/>
              <a:gd name="connsiteX50" fmla="*/ 886718 w 9595474"/>
              <a:gd name="connsiteY50" fmla="*/ 568960 h 6858000"/>
              <a:gd name="connsiteX51" fmla="*/ 891447 w 9595474"/>
              <a:gd name="connsiteY51" fmla="*/ 572453 h 6858000"/>
              <a:gd name="connsiteX52" fmla="*/ 896177 w 9595474"/>
              <a:gd name="connsiteY52" fmla="*/ 576898 h 6858000"/>
              <a:gd name="connsiteX53" fmla="*/ 900906 w 9595474"/>
              <a:gd name="connsiteY53" fmla="*/ 581343 h 6858000"/>
              <a:gd name="connsiteX54" fmla="*/ 1431459 w 9595474"/>
              <a:gd name="connsiteY54" fmla="*/ 1111568 h 6858000"/>
              <a:gd name="connsiteX55" fmla="*/ 2394731 w 9595474"/>
              <a:gd name="connsiteY55" fmla="*/ 2074863 h 6858000"/>
              <a:gd name="connsiteX56" fmla="*/ 2399164 w 9595474"/>
              <a:gd name="connsiteY56" fmla="*/ 2079308 h 6858000"/>
              <a:gd name="connsiteX57" fmla="*/ 2404189 w 9595474"/>
              <a:gd name="connsiteY57" fmla="*/ 2083435 h 6858000"/>
              <a:gd name="connsiteX58" fmla="*/ 2408918 w 9595474"/>
              <a:gd name="connsiteY58" fmla="*/ 2087245 h 6858000"/>
              <a:gd name="connsiteX59" fmla="*/ 2413943 w 9595474"/>
              <a:gd name="connsiteY59" fmla="*/ 2090738 h 6858000"/>
              <a:gd name="connsiteX60" fmla="*/ 2419263 w 9595474"/>
              <a:gd name="connsiteY60" fmla="*/ 2093913 h 6858000"/>
              <a:gd name="connsiteX61" fmla="*/ 2424583 w 9595474"/>
              <a:gd name="connsiteY61" fmla="*/ 2096770 h 6858000"/>
              <a:gd name="connsiteX62" fmla="*/ 2430199 w 9595474"/>
              <a:gd name="connsiteY62" fmla="*/ 2099628 h 6858000"/>
              <a:gd name="connsiteX63" fmla="*/ 2435520 w 9595474"/>
              <a:gd name="connsiteY63" fmla="*/ 2101850 h 6858000"/>
              <a:gd name="connsiteX64" fmla="*/ 2441136 w 9595474"/>
              <a:gd name="connsiteY64" fmla="*/ 2104073 h 6858000"/>
              <a:gd name="connsiteX65" fmla="*/ 2447047 w 9595474"/>
              <a:gd name="connsiteY65" fmla="*/ 2105660 h 6858000"/>
              <a:gd name="connsiteX66" fmla="*/ 2452663 w 9595474"/>
              <a:gd name="connsiteY66" fmla="*/ 2107565 h 6858000"/>
              <a:gd name="connsiteX67" fmla="*/ 2458574 w 9595474"/>
              <a:gd name="connsiteY67" fmla="*/ 2108518 h 6858000"/>
              <a:gd name="connsiteX68" fmla="*/ 2464190 w 9595474"/>
              <a:gd name="connsiteY68" fmla="*/ 2109788 h 6858000"/>
              <a:gd name="connsiteX69" fmla="*/ 2469806 w 9595474"/>
              <a:gd name="connsiteY69" fmla="*/ 2110423 h 6858000"/>
              <a:gd name="connsiteX70" fmla="*/ 2476013 w 9595474"/>
              <a:gd name="connsiteY70" fmla="*/ 2110740 h 6858000"/>
              <a:gd name="connsiteX71" fmla="*/ 2481925 w 9595474"/>
              <a:gd name="connsiteY71" fmla="*/ 2111058 h 6858000"/>
              <a:gd name="connsiteX72" fmla="*/ 2487836 w 9595474"/>
              <a:gd name="connsiteY72" fmla="*/ 2110740 h 6858000"/>
              <a:gd name="connsiteX73" fmla="*/ 2493747 w 9595474"/>
              <a:gd name="connsiteY73" fmla="*/ 2110423 h 6858000"/>
              <a:gd name="connsiteX74" fmla="*/ 2499363 w 9595474"/>
              <a:gd name="connsiteY74" fmla="*/ 2109788 h 6858000"/>
              <a:gd name="connsiteX75" fmla="*/ 2505570 w 9595474"/>
              <a:gd name="connsiteY75" fmla="*/ 2108518 h 6858000"/>
              <a:gd name="connsiteX76" fmla="*/ 2511186 w 9595474"/>
              <a:gd name="connsiteY76" fmla="*/ 2107565 h 6858000"/>
              <a:gd name="connsiteX77" fmla="*/ 2517098 w 9595474"/>
              <a:gd name="connsiteY77" fmla="*/ 2105660 h 6858000"/>
              <a:gd name="connsiteX78" fmla="*/ 2522714 w 9595474"/>
              <a:gd name="connsiteY78" fmla="*/ 2104073 h 6858000"/>
              <a:gd name="connsiteX79" fmla="*/ 2528034 w 9595474"/>
              <a:gd name="connsiteY79" fmla="*/ 2101850 h 6858000"/>
              <a:gd name="connsiteX80" fmla="*/ 2533945 w 9595474"/>
              <a:gd name="connsiteY80" fmla="*/ 2099628 h 6858000"/>
              <a:gd name="connsiteX81" fmla="*/ 2539266 w 9595474"/>
              <a:gd name="connsiteY81" fmla="*/ 2096770 h 6858000"/>
              <a:gd name="connsiteX82" fmla="*/ 2544290 w 9595474"/>
              <a:gd name="connsiteY82" fmla="*/ 2093913 h 6858000"/>
              <a:gd name="connsiteX83" fmla="*/ 2549611 w 9595474"/>
              <a:gd name="connsiteY83" fmla="*/ 2090738 h 6858000"/>
              <a:gd name="connsiteX84" fmla="*/ 2554635 w 9595474"/>
              <a:gd name="connsiteY84" fmla="*/ 2087245 h 6858000"/>
              <a:gd name="connsiteX85" fmla="*/ 2559660 w 9595474"/>
              <a:gd name="connsiteY85" fmla="*/ 2083435 h 6858000"/>
              <a:gd name="connsiteX86" fmla="*/ 2564389 w 9595474"/>
              <a:gd name="connsiteY86" fmla="*/ 2079308 h 6858000"/>
              <a:gd name="connsiteX87" fmla="*/ 2569119 w 9595474"/>
              <a:gd name="connsiteY87" fmla="*/ 2074863 h 6858000"/>
              <a:gd name="connsiteX88" fmla="*/ 2573257 w 9595474"/>
              <a:gd name="connsiteY88" fmla="*/ 2070100 h 6858000"/>
              <a:gd name="connsiteX89" fmla="*/ 2577395 w 9595474"/>
              <a:gd name="connsiteY89" fmla="*/ 2065655 h 6858000"/>
              <a:gd name="connsiteX90" fmla="*/ 2581237 w 9595474"/>
              <a:gd name="connsiteY90" fmla="*/ 2060575 h 6858000"/>
              <a:gd name="connsiteX91" fmla="*/ 2584784 w 9595474"/>
              <a:gd name="connsiteY91" fmla="*/ 2055495 h 6858000"/>
              <a:gd name="connsiteX92" fmla="*/ 2588035 w 9595474"/>
              <a:gd name="connsiteY92" fmla="*/ 2050415 h 6858000"/>
              <a:gd name="connsiteX93" fmla="*/ 2590991 w 9595474"/>
              <a:gd name="connsiteY93" fmla="*/ 2045018 h 6858000"/>
              <a:gd name="connsiteX94" fmla="*/ 2593651 w 9595474"/>
              <a:gd name="connsiteY94" fmla="*/ 2039620 h 6858000"/>
              <a:gd name="connsiteX95" fmla="*/ 2596016 w 9595474"/>
              <a:gd name="connsiteY95" fmla="*/ 2034223 h 6858000"/>
              <a:gd name="connsiteX96" fmla="*/ 2598085 w 9595474"/>
              <a:gd name="connsiteY96" fmla="*/ 2028508 h 6858000"/>
              <a:gd name="connsiteX97" fmla="*/ 2599858 w 9595474"/>
              <a:gd name="connsiteY97" fmla="*/ 2022793 h 6858000"/>
              <a:gd name="connsiteX98" fmla="*/ 2601336 w 9595474"/>
              <a:gd name="connsiteY98" fmla="*/ 2017078 h 6858000"/>
              <a:gd name="connsiteX99" fmla="*/ 2602814 w 9595474"/>
              <a:gd name="connsiteY99" fmla="*/ 2011363 h 6858000"/>
              <a:gd name="connsiteX100" fmla="*/ 2603996 w 9595474"/>
              <a:gd name="connsiteY100" fmla="*/ 2005648 h 6858000"/>
              <a:gd name="connsiteX101" fmla="*/ 2604587 w 9595474"/>
              <a:gd name="connsiteY101" fmla="*/ 1999615 h 6858000"/>
              <a:gd name="connsiteX102" fmla="*/ 2604883 w 9595474"/>
              <a:gd name="connsiteY102" fmla="*/ 1993583 h 6858000"/>
              <a:gd name="connsiteX103" fmla="*/ 2604883 w 9595474"/>
              <a:gd name="connsiteY103" fmla="*/ 1987550 h 6858000"/>
              <a:gd name="connsiteX104" fmla="*/ 2604883 w 9595474"/>
              <a:gd name="connsiteY104" fmla="*/ 1981835 h 6858000"/>
              <a:gd name="connsiteX105" fmla="*/ 2604587 w 9595474"/>
              <a:gd name="connsiteY105" fmla="*/ 1976120 h 6858000"/>
              <a:gd name="connsiteX106" fmla="*/ 2603996 w 9595474"/>
              <a:gd name="connsiteY106" fmla="*/ 1970088 h 6858000"/>
              <a:gd name="connsiteX107" fmla="*/ 2602814 w 9595474"/>
              <a:gd name="connsiteY107" fmla="*/ 1964373 h 6858000"/>
              <a:gd name="connsiteX108" fmla="*/ 2601336 w 9595474"/>
              <a:gd name="connsiteY108" fmla="*/ 1958658 h 6858000"/>
              <a:gd name="connsiteX109" fmla="*/ 2599858 w 9595474"/>
              <a:gd name="connsiteY109" fmla="*/ 1952625 h 6858000"/>
              <a:gd name="connsiteX110" fmla="*/ 2598085 w 9595474"/>
              <a:gd name="connsiteY110" fmla="*/ 1946910 h 6858000"/>
              <a:gd name="connsiteX111" fmla="*/ 2596016 w 9595474"/>
              <a:gd name="connsiteY111" fmla="*/ 1941195 h 6858000"/>
              <a:gd name="connsiteX112" fmla="*/ 2593651 w 9595474"/>
              <a:gd name="connsiteY112" fmla="*/ 1935798 h 6858000"/>
              <a:gd name="connsiteX113" fmla="*/ 2590991 w 9595474"/>
              <a:gd name="connsiteY113" fmla="*/ 1930400 h 6858000"/>
              <a:gd name="connsiteX114" fmla="*/ 2588035 w 9595474"/>
              <a:gd name="connsiteY114" fmla="*/ 1925003 h 6858000"/>
              <a:gd name="connsiteX115" fmla="*/ 2584784 w 9595474"/>
              <a:gd name="connsiteY115" fmla="*/ 1919923 h 6858000"/>
              <a:gd name="connsiteX116" fmla="*/ 2581237 w 9595474"/>
              <a:gd name="connsiteY116" fmla="*/ 1915160 h 6858000"/>
              <a:gd name="connsiteX117" fmla="*/ 2577395 w 9595474"/>
              <a:gd name="connsiteY117" fmla="*/ 1910080 h 6858000"/>
              <a:gd name="connsiteX118" fmla="*/ 2573257 w 9595474"/>
              <a:gd name="connsiteY118" fmla="*/ 1905318 h 6858000"/>
              <a:gd name="connsiteX119" fmla="*/ 2569119 w 9595474"/>
              <a:gd name="connsiteY119" fmla="*/ 1900555 h 6858000"/>
              <a:gd name="connsiteX120" fmla="*/ 1590477 w 9595474"/>
              <a:gd name="connsiteY120" fmla="*/ 922020 h 6858000"/>
              <a:gd name="connsiteX121" fmla="*/ 1272736 w 9595474"/>
              <a:gd name="connsiteY121" fmla="*/ 604203 h 6858000"/>
              <a:gd name="connsiteX122" fmla="*/ 1268303 w 9595474"/>
              <a:gd name="connsiteY122" fmla="*/ 599440 h 6858000"/>
              <a:gd name="connsiteX123" fmla="*/ 1264165 w 9595474"/>
              <a:gd name="connsiteY123" fmla="*/ 594995 h 6858000"/>
              <a:gd name="connsiteX124" fmla="*/ 1260322 w 9595474"/>
              <a:gd name="connsiteY124" fmla="*/ 589915 h 6858000"/>
              <a:gd name="connsiteX125" fmla="*/ 1256776 w 9595474"/>
              <a:gd name="connsiteY125" fmla="*/ 584835 h 6858000"/>
              <a:gd name="connsiteX126" fmla="*/ 1253524 w 9595474"/>
              <a:gd name="connsiteY126" fmla="*/ 579755 h 6858000"/>
              <a:gd name="connsiteX127" fmla="*/ 1250864 w 9595474"/>
              <a:gd name="connsiteY127" fmla="*/ 574358 h 6858000"/>
              <a:gd name="connsiteX128" fmla="*/ 1247908 w 9595474"/>
              <a:gd name="connsiteY128" fmla="*/ 568960 h 6858000"/>
              <a:gd name="connsiteX129" fmla="*/ 1245839 w 9595474"/>
              <a:gd name="connsiteY129" fmla="*/ 563563 h 6858000"/>
              <a:gd name="connsiteX130" fmla="*/ 1243475 w 9595474"/>
              <a:gd name="connsiteY130" fmla="*/ 557848 h 6858000"/>
              <a:gd name="connsiteX131" fmla="*/ 1241701 w 9595474"/>
              <a:gd name="connsiteY131" fmla="*/ 552133 h 6858000"/>
              <a:gd name="connsiteX132" fmla="*/ 1239928 w 9595474"/>
              <a:gd name="connsiteY132" fmla="*/ 546418 h 6858000"/>
              <a:gd name="connsiteX133" fmla="*/ 1238746 w 9595474"/>
              <a:gd name="connsiteY133" fmla="*/ 540703 h 6858000"/>
              <a:gd name="connsiteX134" fmla="*/ 1237859 w 9595474"/>
              <a:gd name="connsiteY134" fmla="*/ 534988 h 6858000"/>
              <a:gd name="connsiteX135" fmla="*/ 1236972 w 9595474"/>
              <a:gd name="connsiteY135" fmla="*/ 528638 h 6858000"/>
              <a:gd name="connsiteX136" fmla="*/ 1236677 w 9595474"/>
              <a:gd name="connsiteY136" fmla="*/ 522923 h 6858000"/>
              <a:gd name="connsiteX137" fmla="*/ 1236381 w 9595474"/>
              <a:gd name="connsiteY137" fmla="*/ 516890 h 6858000"/>
              <a:gd name="connsiteX138" fmla="*/ 1236677 w 9595474"/>
              <a:gd name="connsiteY138" fmla="*/ 511175 h 6858000"/>
              <a:gd name="connsiteX139" fmla="*/ 1236972 w 9595474"/>
              <a:gd name="connsiteY139" fmla="*/ 505460 h 6858000"/>
              <a:gd name="connsiteX140" fmla="*/ 1237859 w 9595474"/>
              <a:gd name="connsiteY140" fmla="*/ 499428 h 6858000"/>
              <a:gd name="connsiteX141" fmla="*/ 1238746 w 9595474"/>
              <a:gd name="connsiteY141" fmla="*/ 493713 h 6858000"/>
              <a:gd name="connsiteX142" fmla="*/ 1239928 w 9595474"/>
              <a:gd name="connsiteY142" fmla="*/ 487680 h 6858000"/>
              <a:gd name="connsiteX143" fmla="*/ 1241701 w 9595474"/>
              <a:gd name="connsiteY143" fmla="*/ 481965 h 6858000"/>
              <a:gd name="connsiteX144" fmla="*/ 1243475 w 9595474"/>
              <a:gd name="connsiteY144" fmla="*/ 476250 h 6858000"/>
              <a:gd name="connsiteX145" fmla="*/ 1245839 w 9595474"/>
              <a:gd name="connsiteY145" fmla="*/ 470535 h 6858000"/>
              <a:gd name="connsiteX146" fmla="*/ 1247908 w 9595474"/>
              <a:gd name="connsiteY146" fmla="*/ 465138 h 6858000"/>
              <a:gd name="connsiteX147" fmla="*/ 1250864 w 9595474"/>
              <a:gd name="connsiteY147" fmla="*/ 459740 h 6858000"/>
              <a:gd name="connsiteX148" fmla="*/ 1253524 w 9595474"/>
              <a:gd name="connsiteY148" fmla="*/ 454343 h 6858000"/>
              <a:gd name="connsiteX149" fmla="*/ 1256776 w 9595474"/>
              <a:gd name="connsiteY149" fmla="*/ 449263 h 6858000"/>
              <a:gd name="connsiteX150" fmla="*/ 1260322 w 9595474"/>
              <a:gd name="connsiteY150" fmla="*/ 444500 h 6858000"/>
              <a:gd name="connsiteX151" fmla="*/ 1264165 w 9595474"/>
              <a:gd name="connsiteY151" fmla="*/ 439420 h 6858000"/>
              <a:gd name="connsiteX152" fmla="*/ 1268303 w 9595474"/>
              <a:gd name="connsiteY152" fmla="*/ 434658 h 6858000"/>
              <a:gd name="connsiteX153" fmla="*/ 1272736 w 9595474"/>
              <a:gd name="connsiteY153" fmla="*/ 429895 h 6858000"/>
              <a:gd name="connsiteX154" fmla="*/ 1277466 w 9595474"/>
              <a:gd name="connsiteY154" fmla="*/ 425768 h 6858000"/>
              <a:gd name="connsiteX155" fmla="*/ 1281899 w 9595474"/>
              <a:gd name="connsiteY155" fmla="*/ 421323 h 6858000"/>
              <a:gd name="connsiteX156" fmla="*/ 1286924 w 9595474"/>
              <a:gd name="connsiteY156" fmla="*/ 417830 h 6858000"/>
              <a:gd name="connsiteX157" fmla="*/ 1291949 w 9595474"/>
              <a:gd name="connsiteY157" fmla="*/ 414338 h 6858000"/>
              <a:gd name="connsiteX158" fmla="*/ 1296973 w 9595474"/>
              <a:gd name="connsiteY158" fmla="*/ 410845 h 6858000"/>
              <a:gd name="connsiteX159" fmla="*/ 1302589 w 9595474"/>
              <a:gd name="connsiteY159" fmla="*/ 407988 h 6858000"/>
              <a:gd name="connsiteX160" fmla="*/ 1307910 w 9595474"/>
              <a:gd name="connsiteY160" fmla="*/ 405130 h 6858000"/>
              <a:gd name="connsiteX161" fmla="*/ 1313230 w 9595474"/>
              <a:gd name="connsiteY161" fmla="*/ 402908 h 6858000"/>
              <a:gd name="connsiteX162" fmla="*/ 1318846 w 9595474"/>
              <a:gd name="connsiteY162" fmla="*/ 401003 h 6858000"/>
              <a:gd name="connsiteX163" fmla="*/ 1324757 w 9595474"/>
              <a:gd name="connsiteY163" fmla="*/ 399098 h 6858000"/>
              <a:gd name="connsiteX164" fmla="*/ 1330373 w 9595474"/>
              <a:gd name="connsiteY164" fmla="*/ 397193 h 6858000"/>
              <a:gd name="connsiteX165" fmla="*/ 1336285 w 9595474"/>
              <a:gd name="connsiteY165" fmla="*/ 396240 h 6858000"/>
              <a:gd name="connsiteX166" fmla="*/ 1341901 w 9595474"/>
              <a:gd name="connsiteY166" fmla="*/ 395288 h 6858000"/>
              <a:gd name="connsiteX167" fmla="*/ 1348108 w 9595474"/>
              <a:gd name="connsiteY167" fmla="*/ 394335 h 6858000"/>
              <a:gd name="connsiteX168" fmla="*/ 1353723 w 9595474"/>
              <a:gd name="connsiteY168" fmla="*/ 394018 h 6858000"/>
              <a:gd name="connsiteX169" fmla="*/ 1359930 w 9595474"/>
              <a:gd name="connsiteY169" fmla="*/ 393700 h 6858000"/>
              <a:gd name="connsiteX170" fmla="*/ 1365546 w 9595474"/>
              <a:gd name="connsiteY170" fmla="*/ 394018 h 6858000"/>
              <a:gd name="connsiteX171" fmla="*/ 1371458 w 9595474"/>
              <a:gd name="connsiteY171" fmla="*/ 394335 h 6858000"/>
              <a:gd name="connsiteX172" fmla="*/ 1377665 w 9595474"/>
              <a:gd name="connsiteY172" fmla="*/ 395288 h 6858000"/>
              <a:gd name="connsiteX173" fmla="*/ 1383281 w 9595474"/>
              <a:gd name="connsiteY173" fmla="*/ 396240 h 6858000"/>
              <a:gd name="connsiteX174" fmla="*/ 1388897 w 9595474"/>
              <a:gd name="connsiteY174" fmla="*/ 397193 h 6858000"/>
              <a:gd name="connsiteX175" fmla="*/ 1394808 w 9595474"/>
              <a:gd name="connsiteY175" fmla="*/ 399098 h 6858000"/>
              <a:gd name="connsiteX176" fmla="*/ 1400424 w 9595474"/>
              <a:gd name="connsiteY176" fmla="*/ 401003 h 6858000"/>
              <a:gd name="connsiteX177" fmla="*/ 1406335 w 9595474"/>
              <a:gd name="connsiteY177" fmla="*/ 402908 h 6858000"/>
              <a:gd name="connsiteX178" fmla="*/ 1411656 w 9595474"/>
              <a:gd name="connsiteY178" fmla="*/ 405130 h 6858000"/>
              <a:gd name="connsiteX179" fmla="*/ 1416976 w 9595474"/>
              <a:gd name="connsiteY179" fmla="*/ 407988 h 6858000"/>
              <a:gd name="connsiteX180" fmla="*/ 1422296 w 9595474"/>
              <a:gd name="connsiteY180" fmla="*/ 410845 h 6858000"/>
              <a:gd name="connsiteX181" fmla="*/ 1427617 w 9595474"/>
              <a:gd name="connsiteY181" fmla="*/ 414338 h 6858000"/>
              <a:gd name="connsiteX182" fmla="*/ 1432641 w 9595474"/>
              <a:gd name="connsiteY182" fmla="*/ 417830 h 6858000"/>
              <a:gd name="connsiteX183" fmla="*/ 1437666 w 9595474"/>
              <a:gd name="connsiteY183" fmla="*/ 421323 h 6858000"/>
              <a:gd name="connsiteX184" fmla="*/ 1442100 w 9595474"/>
              <a:gd name="connsiteY184" fmla="*/ 425768 h 6858000"/>
              <a:gd name="connsiteX185" fmla="*/ 1446829 w 9595474"/>
              <a:gd name="connsiteY185" fmla="*/ 429895 h 6858000"/>
              <a:gd name="connsiteX186" fmla="*/ 1907036 w 9595474"/>
              <a:gd name="connsiteY186" fmla="*/ 890270 h 6858000"/>
              <a:gd name="connsiteX187" fmla="*/ 2165662 w 9595474"/>
              <a:gd name="connsiteY187" fmla="*/ 1148715 h 6858000"/>
              <a:gd name="connsiteX188" fmla="*/ 2170391 w 9595474"/>
              <a:gd name="connsiteY188" fmla="*/ 1153160 h 6858000"/>
              <a:gd name="connsiteX189" fmla="*/ 2175416 w 9595474"/>
              <a:gd name="connsiteY189" fmla="*/ 1157288 h 6858000"/>
              <a:gd name="connsiteX190" fmla="*/ 2180145 w 9595474"/>
              <a:gd name="connsiteY190" fmla="*/ 1161098 h 6858000"/>
              <a:gd name="connsiteX191" fmla="*/ 2185170 w 9595474"/>
              <a:gd name="connsiteY191" fmla="*/ 1164590 h 6858000"/>
              <a:gd name="connsiteX192" fmla="*/ 2190490 w 9595474"/>
              <a:gd name="connsiteY192" fmla="*/ 1167765 h 6858000"/>
              <a:gd name="connsiteX193" fmla="*/ 2195810 w 9595474"/>
              <a:gd name="connsiteY193" fmla="*/ 1170623 h 6858000"/>
              <a:gd name="connsiteX194" fmla="*/ 2201130 w 9595474"/>
              <a:gd name="connsiteY194" fmla="*/ 1173480 h 6858000"/>
              <a:gd name="connsiteX195" fmla="*/ 2206746 w 9595474"/>
              <a:gd name="connsiteY195" fmla="*/ 1176020 h 6858000"/>
              <a:gd name="connsiteX196" fmla="*/ 2212362 w 9595474"/>
              <a:gd name="connsiteY196" fmla="*/ 1177925 h 6858000"/>
              <a:gd name="connsiteX197" fmla="*/ 2217683 w 9595474"/>
              <a:gd name="connsiteY197" fmla="*/ 1180148 h 6858000"/>
              <a:gd name="connsiteX198" fmla="*/ 2223594 w 9595474"/>
              <a:gd name="connsiteY198" fmla="*/ 1181418 h 6858000"/>
              <a:gd name="connsiteX199" fmla="*/ 2229505 w 9595474"/>
              <a:gd name="connsiteY199" fmla="*/ 1182688 h 6858000"/>
              <a:gd name="connsiteX200" fmla="*/ 2235417 w 9595474"/>
              <a:gd name="connsiteY200" fmla="*/ 1183640 h 6858000"/>
              <a:gd name="connsiteX201" fmla="*/ 2241033 w 9595474"/>
              <a:gd name="connsiteY201" fmla="*/ 1184275 h 6858000"/>
              <a:gd name="connsiteX202" fmla="*/ 2247240 w 9595474"/>
              <a:gd name="connsiteY202" fmla="*/ 1184593 h 6858000"/>
              <a:gd name="connsiteX203" fmla="*/ 2252856 w 9595474"/>
              <a:gd name="connsiteY203" fmla="*/ 1185228 h 6858000"/>
              <a:gd name="connsiteX204" fmla="*/ 2259063 w 9595474"/>
              <a:gd name="connsiteY204" fmla="*/ 1184593 h 6858000"/>
              <a:gd name="connsiteX205" fmla="*/ 2264679 w 9595474"/>
              <a:gd name="connsiteY205" fmla="*/ 1184275 h 6858000"/>
              <a:gd name="connsiteX206" fmla="*/ 2270590 w 9595474"/>
              <a:gd name="connsiteY206" fmla="*/ 1183640 h 6858000"/>
              <a:gd name="connsiteX207" fmla="*/ 2276797 w 9595474"/>
              <a:gd name="connsiteY207" fmla="*/ 1182688 h 6858000"/>
              <a:gd name="connsiteX208" fmla="*/ 2282413 w 9595474"/>
              <a:gd name="connsiteY208" fmla="*/ 1181418 h 6858000"/>
              <a:gd name="connsiteX209" fmla="*/ 2288029 w 9595474"/>
              <a:gd name="connsiteY209" fmla="*/ 1180148 h 6858000"/>
              <a:gd name="connsiteX210" fmla="*/ 2293940 w 9595474"/>
              <a:gd name="connsiteY210" fmla="*/ 1177925 h 6858000"/>
              <a:gd name="connsiteX211" fmla="*/ 2299261 w 9595474"/>
              <a:gd name="connsiteY211" fmla="*/ 1176020 h 6858000"/>
              <a:gd name="connsiteX212" fmla="*/ 2304581 w 9595474"/>
              <a:gd name="connsiteY212" fmla="*/ 1173480 h 6858000"/>
              <a:gd name="connsiteX213" fmla="*/ 2310492 w 9595474"/>
              <a:gd name="connsiteY213" fmla="*/ 1170623 h 6858000"/>
              <a:gd name="connsiteX214" fmla="*/ 2315517 w 9595474"/>
              <a:gd name="connsiteY214" fmla="*/ 1167765 h 6858000"/>
              <a:gd name="connsiteX215" fmla="*/ 2320837 w 9595474"/>
              <a:gd name="connsiteY215" fmla="*/ 1164590 h 6858000"/>
              <a:gd name="connsiteX216" fmla="*/ 2325862 w 9595474"/>
              <a:gd name="connsiteY216" fmla="*/ 1161098 h 6858000"/>
              <a:gd name="connsiteX217" fmla="*/ 2330887 w 9595474"/>
              <a:gd name="connsiteY217" fmla="*/ 1157288 h 6858000"/>
              <a:gd name="connsiteX218" fmla="*/ 2335616 w 9595474"/>
              <a:gd name="connsiteY218" fmla="*/ 1153160 h 6858000"/>
              <a:gd name="connsiteX219" fmla="*/ 2340345 w 9595474"/>
              <a:gd name="connsiteY219" fmla="*/ 1148715 h 6858000"/>
              <a:gd name="connsiteX220" fmla="*/ 2344483 w 9595474"/>
              <a:gd name="connsiteY220" fmla="*/ 1144270 h 6858000"/>
              <a:gd name="connsiteX221" fmla="*/ 2348621 w 9595474"/>
              <a:gd name="connsiteY221" fmla="*/ 1139508 h 6858000"/>
              <a:gd name="connsiteX222" fmla="*/ 2352464 w 9595474"/>
              <a:gd name="connsiteY222" fmla="*/ 1134428 h 6858000"/>
              <a:gd name="connsiteX223" fmla="*/ 2356011 w 9595474"/>
              <a:gd name="connsiteY223" fmla="*/ 1129348 h 6858000"/>
              <a:gd name="connsiteX224" fmla="*/ 2359262 w 9595474"/>
              <a:gd name="connsiteY224" fmla="*/ 1124268 h 6858000"/>
              <a:gd name="connsiteX225" fmla="*/ 2362218 w 9595474"/>
              <a:gd name="connsiteY225" fmla="*/ 1118870 h 6858000"/>
              <a:gd name="connsiteX226" fmla="*/ 2364582 w 9595474"/>
              <a:gd name="connsiteY226" fmla="*/ 1113473 h 6858000"/>
              <a:gd name="connsiteX227" fmla="*/ 2367242 w 9595474"/>
              <a:gd name="connsiteY227" fmla="*/ 1108075 h 6858000"/>
              <a:gd name="connsiteX228" fmla="*/ 2369311 w 9595474"/>
              <a:gd name="connsiteY228" fmla="*/ 1102360 h 6858000"/>
              <a:gd name="connsiteX229" fmla="*/ 2371085 w 9595474"/>
              <a:gd name="connsiteY229" fmla="*/ 1096645 h 6858000"/>
              <a:gd name="connsiteX230" fmla="*/ 2372563 w 9595474"/>
              <a:gd name="connsiteY230" fmla="*/ 1090930 h 6858000"/>
              <a:gd name="connsiteX231" fmla="*/ 2374041 w 9595474"/>
              <a:gd name="connsiteY231" fmla="*/ 1085215 h 6858000"/>
              <a:gd name="connsiteX232" fmla="*/ 2375223 w 9595474"/>
              <a:gd name="connsiteY232" fmla="*/ 1079500 h 6858000"/>
              <a:gd name="connsiteX233" fmla="*/ 2375814 w 9595474"/>
              <a:gd name="connsiteY233" fmla="*/ 1073785 h 6858000"/>
              <a:gd name="connsiteX234" fmla="*/ 2376110 w 9595474"/>
              <a:gd name="connsiteY234" fmla="*/ 1067753 h 6858000"/>
              <a:gd name="connsiteX235" fmla="*/ 2376110 w 9595474"/>
              <a:gd name="connsiteY235" fmla="*/ 1061720 h 6858000"/>
              <a:gd name="connsiteX236" fmla="*/ 2376110 w 9595474"/>
              <a:gd name="connsiteY236" fmla="*/ 1055688 h 6858000"/>
              <a:gd name="connsiteX237" fmla="*/ 2375814 w 9595474"/>
              <a:gd name="connsiteY237" fmla="*/ 1049973 h 6858000"/>
              <a:gd name="connsiteX238" fmla="*/ 2375223 w 9595474"/>
              <a:gd name="connsiteY238" fmla="*/ 1043940 h 6858000"/>
              <a:gd name="connsiteX239" fmla="*/ 2374041 w 9595474"/>
              <a:gd name="connsiteY239" fmla="*/ 1038225 h 6858000"/>
              <a:gd name="connsiteX240" fmla="*/ 2372563 w 9595474"/>
              <a:gd name="connsiteY240" fmla="*/ 1032510 h 6858000"/>
              <a:gd name="connsiteX241" fmla="*/ 2371085 w 9595474"/>
              <a:gd name="connsiteY241" fmla="*/ 1026795 h 6858000"/>
              <a:gd name="connsiteX242" fmla="*/ 2369311 w 9595474"/>
              <a:gd name="connsiteY242" fmla="*/ 1021080 h 6858000"/>
              <a:gd name="connsiteX243" fmla="*/ 2367242 w 9595474"/>
              <a:gd name="connsiteY243" fmla="*/ 1015683 h 6858000"/>
              <a:gd name="connsiteX244" fmla="*/ 2364582 w 9595474"/>
              <a:gd name="connsiteY244" fmla="*/ 1009650 h 6858000"/>
              <a:gd name="connsiteX245" fmla="*/ 2362218 w 9595474"/>
              <a:gd name="connsiteY245" fmla="*/ 1004253 h 6858000"/>
              <a:gd name="connsiteX246" fmla="*/ 2359262 w 9595474"/>
              <a:gd name="connsiteY246" fmla="*/ 998855 h 6858000"/>
              <a:gd name="connsiteX247" fmla="*/ 2356011 w 9595474"/>
              <a:gd name="connsiteY247" fmla="*/ 994093 h 6858000"/>
              <a:gd name="connsiteX248" fmla="*/ 2352464 w 9595474"/>
              <a:gd name="connsiteY248" fmla="*/ 989013 h 6858000"/>
              <a:gd name="connsiteX249" fmla="*/ 2348621 w 9595474"/>
              <a:gd name="connsiteY249" fmla="*/ 983933 h 6858000"/>
              <a:gd name="connsiteX250" fmla="*/ 2344483 w 9595474"/>
              <a:gd name="connsiteY250" fmla="*/ 979170 h 6858000"/>
              <a:gd name="connsiteX251" fmla="*/ 2340345 w 9595474"/>
              <a:gd name="connsiteY251" fmla="*/ 974725 h 6858000"/>
              <a:gd name="connsiteX252" fmla="*/ 2240737 w 9595474"/>
              <a:gd name="connsiteY252" fmla="*/ 875030 h 6858000"/>
              <a:gd name="connsiteX253" fmla="*/ 1991865 w 9595474"/>
              <a:gd name="connsiteY253" fmla="*/ 626428 h 6858000"/>
              <a:gd name="connsiteX254" fmla="*/ 1987431 w 9595474"/>
              <a:gd name="connsiteY254" fmla="*/ 621665 h 6858000"/>
              <a:gd name="connsiteX255" fmla="*/ 1983589 w 9595474"/>
              <a:gd name="connsiteY255" fmla="*/ 616903 h 6858000"/>
              <a:gd name="connsiteX256" fmla="*/ 1979451 w 9595474"/>
              <a:gd name="connsiteY256" fmla="*/ 612140 h 6858000"/>
              <a:gd name="connsiteX257" fmla="*/ 1975904 w 9595474"/>
              <a:gd name="connsiteY257" fmla="*/ 607060 h 6858000"/>
              <a:gd name="connsiteX258" fmla="*/ 1972653 w 9595474"/>
              <a:gd name="connsiteY258" fmla="*/ 601663 h 6858000"/>
              <a:gd name="connsiteX259" fmla="*/ 1969993 w 9595474"/>
              <a:gd name="connsiteY259" fmla="*/ 596265 h 6858000"/>
              <a:gd name="connsiteX260" fmla="*/ 1967037 w 9595474"/>
              <a:gd name="connsiteY260" fmla="*/ 590868 h 6858000"/>
              <a:gd name="connsiteX261" fmla="*/ 1964968 w 9595474"/>
              <a:gd name="connsiteY261" fmla="*/ 585470 h 6858000"/>
              <a:gd name="connsiteX262" fmla="*/ 1962603 w 9595474"/>
              <a:gd name="connsiteY262" fmla="*/ 579755 h 6858000"/>
              <a:gd name="connsiteX263" fmla="*/ 1960830 w 9595474"/>
              <a:gd name="connsiteY263" fmla="*/ 574358 h 6858000"/>
              <a:gd name="connsiteX264" fmla="*/ 1959056 w 9595474"/>
              <a:gd name="connsiteY264" fmla="*/ 568643 h 6858000"/>
              <a:gd name="connsiteX265" fmla="*/ 1958170 w 9595474"/>
              <a:gd name="connsiteY265" fmla="*/ 562610 h 6858000"/>
              <a:gd name="connsiteX266" fmla="*/ 1956987 w 9595474"/>
              <a:gd name="connsiteY266" fmla="*/ 556895 h 6858000"/>
              <a:gd name="connsiteX267" fmla="*/ 1956396 w 9595474"/>
              <a:gd name="connsiteY267" fmla="*/ 551180 h 6858000"/>
              <a:gd name="connsiteX268" fmla="*/ 1955805 w 9595474"/>
              <a:gd name="connsiteY268" fmla="*/ 544830 h 6858000"/>
              <a:gd name="connsiteX269" fmla="*/ 1955805 w 9595474"/>
              <a:gd name="connsiteY269" fmla="*/ 539115 h 6858000"/>
              <a:gd name="connsiteX270" fmla="*/ 1955805 w 9595474"/>
              <a:gd name="connsiteY270" fmla="*/ 533083 h 6858000"/>
              <a:gd name="connsiteX271" fmla="*/ 1956396 w 9595474"/>
              <a:gd name="connsiteY271" fmla="*/ 527368 h 6858000"/>
              <a:gd name="connsiteX272" fmla="*/ 1956987 w 9595474"/>
              <a:gd name="connsiteY272" fmla="*/ 521653 h 6858000"/>
              <a:gd name="connsiteX273" fmla="*/ 1958170 w 9595474"/>
              <a:gd name="connsiteY273" fmla="*/ 515620 h 6858000"/>
              <a:gd name="connsiteX274" fmla="*/ 1959056 w 9595474"/>
              <a:gd name="connsiteY274" fmla="*/ 509588 h 6858000"/>
              <a:gd name="connsiteX275" fmla="*/ 1960830 w 9595474"/>
              <a:gd name="connsiteY275" fmla="*/ 503873 h 6858000"/>
              <a:gd name="connsiteX276" fmla="*/ 1962603 w 9595474"/>
              <a:gd name="connsiteY276" fmla="*/ 498158 h 6858000"/>
              <a:gd name="connsiteX277" fmla="*/ 1964968 w 9595474"/>
              <a:gd name="connsiteY277" fmla="*/ 492760 h 6858000"/>
              <a:gd name="connsiteX278" fmla="*/ 1967037 w 9595474"/>
              <a:gd name="connsiteY278" fmla="*/ 487363 h 6858000"/>
              <a:gd name="connsiteX279" fmla="*/ 1969993 w 9595474"/>
              <a:gd name="connsiteY279" fmla="*/ 481648 h 6858000"/>
              <a:gd name="connsiteX280" fmla="*/ 1972653 w 9595474"/>
              <a:gd name="connsiteY280" fmla="*/ 476568 h 6858000"/>
              <a:gd name="connsiteX281" fmla="*/ 1975904 w 9595474"/>
              <a:gd name="connsiteY281" fmla="*/ 471170 h 6858000"/>
              <a:gd name="connsiteX282" fmla="*/ 1979451 w 9595474"/>
              <a:gd name="connsiteY282" fmla="*/ 466408 h 6858000"/>
              <a:gd name="connsiteX283" fmla="*/ 1983589 w 9595474"/>
              <a:gd name="connsiteY283" fmla="*/ 461328 h 6858000"/>
              <a:gd name="connsiteX284" fmla="*/ 1987431 w 9595474"/>
              <a:gd name="connsiteY284" fmla="*/ 456565 h 6858000"/>
              <a:gd name="connsiteX285" fmla="*/ 1991865 w 9595474"/>
              <a:gd name="connsiteY285" fmla="*/ 451803 h 6858000"/>
              <a:gd name="connsiteX286" fmla="*/ 1996594 w 9595474"/>
              <a:gd name="connsiteY286" fmla="*/ 447675 h 6858000"/>
              <a:gd name="connsiteX287" fmla="*/ 2001028 w 9595474"/>
              <a:gd name="connsiteY287" fmla="*/ 443548 h 6858000"/>
              <a:gd name="connsiteX288" fmla="*/ 2006052 w 9595474"/>
              <a:gd name="connsiteY288" fmla="*/ 439738 h 6858000"/>
              <a:gd name="connsiteX289" fmla="*/ 2011077 w 9595474"/>
              <a:gd name="connsiteY289" fmla="*/ 436245 h 6858000"/>
              <a:gd name="connsiteX290" fmla="*/ 2016102 w 9595474"/>
              <a:gd name="connsiteY290" fmla="*/ 432753 h 6858000"/>
              <a:gd name="connsiteX291" fmla="*/ 2021718 w 9595474"/>
              <a:gd name="connsiteY291" fmla="*/ 429895 h 6858000"/>
              <a:gd name="connsiteX292" fmla="*/ 2027038 w 9595474"/>
              <a:gd name="connsiteY292" fmla="*/ 427355 h 6858000"/>
              <a:gd name="connsiteX293" fmla="*/ 2032654 w 9595474"/>
              <a:gd name="connsiteY293" fmla="*/ 424815 h 6858000"/>
              <a:gd name="connsiteX294" fmla="*/ 2038270 w 9595474"/>
              <a:gd name="connsiteY294" fmla="*/ 422910 h 6858000"/>
              <a:gd name="connsiteX295" fmla="*/ 2043886 w 9595474"/>
              <a:gd name="connsiteY295" fmla="*/ 421005 h 6858000"/>
              <a:gd name="connsiteX296" fmla="*/ 2049502 w 9595474"/>
              <a:gd name="connsiteY296" fmla="*/ 419735 h 6858000"/>
              <a:gd name="connsiteX297" fmla="*/ 2055413 w 9595474"/>
              <a:gd name="connsiteY297" fmla="*/ 418148 h 6858000"/>
              <a:gd name="connsiteX298" fmla="*/ 2061029 w 9595474"/>
              <a:gd name="connsiteY298" fmla="*/ 417195 h 6858000"/>
              <a:gd name="connsiteX299" fmla="*/ 2067236 w 9595474"/>
              <a:gd name="connsiteY299" fmla="*/ 416243 h 6858000"/>
              <a:gd name="connsiteX300" fmla="*/ 2072852 w 9595474"/>
              <a:gd name="connsiteY300" fmla="*/ 415925 h 6858000"/>
              <a:gd name="connsiteX301" fmla="*/ 2079059 w 9595474"/>
              <a:gd name="connsiteY301" fmla="*/ 415925 h 6858000"/>
              <a:gd name="connsiteX302" fmla="*/ 2084970 w 9595474"/>
              <a:gd name="connsiteY302" fmla="*/ 415925 h 6858000"/>
              <a:gd name="connsiteX303" fmla="*/ 2090882 w 9595474"/>
              <a:gd name="connsiteY303" fmla="*/ 416243 h 6858000"/>
              <a:gd name="connsiteX304" fmla="*/ 2096793 w 9595474"/>
              <a:gd name="connsiteY304" fmla="*/ 417195 h 6858000"/>
              <a:gd name="connsiteX305" fmla="*/ 2102409 w 9595474"/>
              <a:gd name="connsiteY305" fmla="*/ 418148 h 6858000"/>
              <a:gd name="connsiteX306" fmla="*/ 2108321 w 9595474"/>
              <a:gd name="connsiteY306" fmla="*/ 419735 h 6858000"/>
              <a:gd name="connsiteX307" fmla="*/ 2113936 w 9595474"/>
              <a:gd name="connsiteY307" fmla="*/ 421005 h 6858000"/>
              <a:gd name="connsiteX308" fmla="*/ 2119552 w 9595474"/>
              <a:gd name="connsiteY308" fmla="*/ 422910 h 6858000"/>
              <a:gd name="connsiteX309" fmla="*/ 2125464 w 9595474"/>
              <a:gd name="connsiteY309" fmla="*/ 424815 h 6858000"/>
              <a:gd name="connsiteX310" fmla="*/ 2130784 w 9595474"/>
              <a:gd name="connsiteY310" fmla="*/ 427355 h 6858000"/>
              <a:gd name="connsiteX311" fmla="*/ 2136104 w 9595474"/>
              <a:gd name="connsiteY311" fmla="*/ 429895 h 6858000"/>
              <a:gd name="connsiteX312" fmla="*/ 2141720 w 9595474"/>
              <a:gd name="connsiteY312" fmla="*/ 432753 h 6858000"/>
              <a:gd name="connsiteX313" fmla="*/ 2146745 w 9595474"/>
              <a:gd name="connsiteY313" fmla="*/ 436245 h 6858000"/>
              <a:gd name="connsiteX314" fmla="*/ 2152065 w 9595474"/>
              <a:gd name="connsiteY314" fmla="*/ 439738 h 6858000"/>
              <a:gd name="connsiteX315" fmla="*/ 2156795 w 9595474"/>
              <a:gd name="connsiteY315" fmla="*/ 443548 h 6858000"/>
              <a:gd name="connsiteX316" fmla="*/ 2161819 w 9595474"/>
              <a:gd name="connsiteY316" fmla="*/ 447675 h 6858000"/>
              <a:gd name="connsiteX317" fmla="*/ 2165957 w 9595474"/>
              <a:gd name="connsiteY317" fmla="*/ 451803 h 6858000"/>
              <a:gd name="connsiteX318" fmla="*/ 2966073 w 9595474"/>
              <a:gd name="connsiteY318" fmla="*/ 1251903 h 6858000"/>
              <a:gd name="connsiteX319" fmla="*/ 5612631 w 9595474"/>
              <a:gd name="connsiteY319" fmla="*/ 3898583 h 6858000"/>
              <a:gd name="connsiteX320" fmla="*/ 5617360 w 9595474"/>
              <a:gd name="connsiteY320" fmla="*/ 3903345 h 6858000"/>
              <a:gd name="connsiteX321" fmla="*/ 5621498 w 9595474"/>
              <a:gd name="connsiteY321" fmla="*/ 3908425 h 6858000"/>
              <a:gd name="connsiteX322" fmla="*/ 5625341 w 9595474"/>
              <a:gd name="connsiteY322" fmla="*/ 3913505 h 6858000"/>
              <a:gd name="connsiteX323" fmla="*/ 5628888 w 9595474"/>
              <a:gd name="connsiteY323" fmla="*/ 3918585 h 6858000"/>
              <a:gd name="connsiteX324" fmla="*/ 5632139 w 9595474"/>
              <a:gd name="connsiteY324" fmla="*/ 3923348 h 6858000"/>
              <a:gd name="connsiteX325" fmla="*/ 5635094 w 9595474"/>
              <a:gd name="connsiteY325" fmla="*/ 3928745 h 6858000"/>
              <a:gd name="connsiteX326" fmla="*/ 5638050 w 9595474"/>
              <a:gd name="connsiteY326" fmla="*/ 3934460 h 6858000"/>
              <a:gd name="connsiteX327" fmla="*/ 5640415 w 9595474"/>
              <a:gd name="connsiteY327" fmla="*/ 3939858 h 6858000"/>
              <a:gd name="connsiteX328" fmla="*/ 5642484 w 9595474"/>
              <a:gd name="connsiteY328" fmla="*/ 3945890 h 6858000"/>
              <a:gd name="connsiteX329" fmla="*/ 5644257 w 9595474"/>
              <a:gd name="connsiteY329" fmla="*/ 3951605 h 6858000"/>
              <a:gd name="connsiteX330" fmla="*/ 5645735 w 9595474"/>
              <a:gd name="connsiteY330" fmla="*/ 3957320 h 6858000"/>
              <a:gd name="connsiteX331" fmla="*/ 5647213 w 9595474"/>
              <a:gd name="connsiteY331" fmla="*/ 3963353 h 6858000"/>
              <a:gd name="connsiteX332" fmla="*/ 5648100 w 9595474"/>
              <a:gd name="connsiteY332" fmla="*/ 3969068 h 6858000"/>
              <a:gd name="connsiteX333" fmla="*/ 5648691 w 9595474"/>
              <a:gd name="connsiteY333" fmla="*/ 3975100 h 6858000"/>
              <a:gd name="connsiteX334" fmla="*/ 5649282 w 9595474"/>
              <a:gd name="connsiteY334" fmla="*/ 3980815 h 6858000"/>
              <a:gd name="connsiteX335" fmla="*/ 5649282 w 9595474"/>
              <a:gd name="connsiteY335" fmla="*/ 3987165 h 6858000"/>
              <a:gd name="connsiteX336" fmla="*/ 5649282 w 9595474"/>
              <a:gd name="connsiteY336" fmla="*/ 3992880 h 6858000"/>
              <a:gd name="connsiteX337" fmla="*/ 5648691 w 9595474"/>
              <a:gd name="connsiteY337" fmla="*/ 3998913 h 6858000"/>
              <a:gd name="connsiteX338" fmla="*/ 5648100 w 9595474"/>
              <a:gd name="connsiteY338" fmla="*/ 4004945 h 6858000"/>
              <a:gd name="connsiteX339" fmla="*/ 5647213 w 9595474"/>
              <a:gd name="connsiteY339" fmla="*/ 4010660 h 6858000"/>
              <a:gd name="connsiteX340" fmla="*/ 5645735 w 9595474"/>
              <a:gd name="connsiteY340" fmla="*/ 4016375 h 6858000"/>
              <a:gd name="connsiteX341" fmla="*/ 5644257 w 9595474"/>
              <a:gd name="connsiteY341" fmla="*/ 4022725 h 6858000"/>
              <a:gd name="connsiteX342" fmla="*/ 5642484 w 9595474"/>
              <a:gd name="connsiteY342" fmla="*/ 4028440 h 6858000"/>
              <a:gd name="connsiteX343" fmla="*/ 5640415 w 9595474"/>
              <a:gd name="connsiteY343" fmla="*/ 4033838 h 6858000"/>
              <a:gd name="connsiteX344" fmla="*/ 5638050 w 9595474"/>
              <a:gd name="connsiteY344" fmla="*/ 4039553 h 6858000"/>
              <a:gd name="connsiteX345" fmla="*/ 5635094 w 9595474"/>
              <a:gd name="connsiteY345" fmla="*/ 4044950 h 6858000"/>
              <a:gd name="connsiteX346" fmla="*/ 5632139 w 9595474"/>
              <a:gd name="connsiteY346" fmla="*/ 4050348 h 6858000"/>
              <a:gd name="connsiteX347" fmla="*/ 5628888 w 9595474"/>
              <a:gd name="connsiteY347" fmla="*/ 4055745 h 6858000"/>
              <a:gd name="connsiteX348" fmla="*/ 5625341 w 9595474"/>
              <a:gd name="connsiteY348" fmla="*/ 4060825 h 6858000"/>
              <a:gd name="connsiteX349" fmla="*/ 5621498 w 9595474"/>
              <a:gd name="connsiteY349" fmla="*/ 4065588 h 6858000"/>
              <a:gd name="connsiteX350" fmla="*/ 5617360 w 9595474"/>
              <a:gd name="connsiteY350" fmla="*/ 4070350 h 6858000"/>
              <a:gd name="connsiteX351" fmla="*/ 5612631 w 9595474"/>
              <a:gd name="connsiteY351" fmla="*/ 4075113 h 6858000"/>
              <a:gd name="connsiteX352" fmla="*/ 5608198 w 9595474"/>
              <a:gd name="connsiteY352" fmla="*/ 4079875 h 6858000"/>
              <a:gd name="connsiteX353" fmla="*/ 5603468 w 9595474"/>
              <a:gd name="connsiteY353" fmla="*/ 4083685 h 6858000"/>
              <a:gd name="connsiteX354" fmla="*/ 5598443 w 9595474"/>
              <a:gd name="connsiteY354" fmla="*/ 4087495 h 6858000"/>
              <a:gd name="connsiteX355" fmla="*/ 5593419 w 9595474"/>
              <a:gd name="connsiteY355" fmla="*/ 4091305 h 6858000"/>
              <a:gd name="connsiteX356" fmla="*/ 5588098 w 9595474"/>
              <a:gd name="connsiteY356" fmla="*/ 4094480 h 6858000"/>
              <a:gd name="connsiteX357" fmla="*/ 5582482 w 9595474"/>
              <a:gd name="connsiteY357" fmla="*/ 4097338 h 6858000"/>
              <a:gd name="connsiteX358" fmla="*/ 5577162 w 9595474"/>
              <a:gd name="connsiteY358" fmla="*/ 4100195 h 6858000"/>
              <a:gd name="connsiteX359" fmla="*/ 5571842 w 9595474"/>
              <a:gd name="connsiteY359" fmla="*/ 4102418 h 6858000"/>
              <a:gd name="connsiteX360" fmla="*/ 5565931 w 9595474"/>
              <a:gd name="connsiteY360" fmla="*/ 4104640 h 6858000"/>
              <a:gd name="connsiteX361" fmla="*/ 5560315 w 9595474"/>
              <a:gd name="connsiteY361" fmla="*/ 4106545 h 6858000"/>
              <a:gd name="connsiteX362" fmla="*/ 5554699 w 9595474"/>
              <a:gd name="connsiteY362" fmla="*/ 4108133 h 6858000"/>
              <a:gd name="connsiteX363" fmla="*/ 5548492 w 9595474"/>
              <a:gd name="connsiteY363" fmla="*/ 4109403 h 6858000"/>
              <a:gd name="connsiteX364" fmla="*/ 5542580 w 9595474"/>
              <a:gd name="connsiteY364" fmla="*/ 4110355 h 6858000"/>
              <a:gd name="connsiteX365" fmla="*/ 5536669 w 9595474"/>
              <a:gd name="connsiteY365" fmla="*/ 4110990 h 6858000"/>
              <a:gd name="connsiteX366" fmla="*/ 5530758 w 9595474"/>
              <a:gd name="connsiteY366" fmla="*/ 4111308 h 6858000"/>
              <a:gd name="connsiteX367" fmla="*/ 5524846 w 9595474"/>
              <a:gd name="connsiteY367" fmla="*/ 4111625 h 6858000"/>
              <a:gd name="connsiteX368" fmla="*/ 5518639 w 9595474"/>
              <a:gd name="connsiteY368" fmla="*/ 4111308 h 6858000"/>
              <a:gd name="connsiteX369" fmla="*/ 5513023 w 9595474"/>
              <a:gd name="connsiteY369" fmla="*/ 4110990 h 6858000"/>
              <a:gd name="connsiteX370" fmla="*/ 5506816 w 9595474"/>
              <a:gd name="connsiteY370" fmla="*/ 4110355 h 6858000"/>
              <a:gd name="connsiteX371" fmla="*/ 5501200 w 9595474"/>
              <a:gd name="connsiteY371" fmla="*/ 4109403 h 6858000"/>
              <a:gd name="connsiteX372" fmla="*/ 5494993 w 9595474"/>
              <a:gd name="connsiteY372" fmla="*/ 4108133 h 6858000"/>
              <a:gd name="connsiteX373" fmla="*/ 5489081 w 9595474"/>
              <a:gd name="connsiteY373" fmla="*/ 4106545 h 6858000"/>
              <a:gd name="connsiteX374" fmla="*/ 5483466 w 9595474"/>
              <a:gd name="connsiteY374" fmla="*/ 4104640 h 6858000"/>
              <a:gd name="connsiteX375" fmla="*/ 5477850 w 9595474"/>
              <a:gd name="connsiteY375" fmla="*/ 4102418 h 6858000"/>
              <a:gd name="connsiteX376" fmla="*/ 5472234 w 9595474"/>
              <a:gd name="connsiteY376" fmla="*/ 4100195 h 6858000"/>
              <a:gd name="connsiteX377" fmla="*/ 5466913 w 9595474"/>
              <a:gd name="connsiteY377" fmla="*/ 4097338 h 6858000"/>
              <a:gd name="connsiteX378" fmla="*/ 5461593 w 9595474"/>
              <a:gd name="connsiteY378" fmla="*/ 4094480 h 6858000"/>
              <a:gd name="connsiteX379" fmla="*/ 5456273 w 9595474"/>
              <a:gd name="connsiteY379" fmla="*/ 4091305 h 6858000"/>
              <a:gd name="connsiteX380" fmla="*/ 5451248 w 9595474"/>
              <a:gd name="connsiteY380" fmla="*/ 4087495 h 6858000"/>
              <a:gd name="connsiteX381" fmla="*/ 5446223 w 9595474"/>
              <a:gd name="connsiteY381" fmla="*/ 4083685 h 6858000"/>
              <a:gd name="connsiteX382" fmla="*/ 5441495 w 9595474"/>
              <a:gd name="connsiteY382" fmla="*/ 4079875 h 6858000"/>
              <a:gd name="connsiteX383" fmla="*/ 5436765 w 9595474"/>
              <a:gd name="connsiteY383" fmla="*/ 4075113 h 6858000"/>
              <a:gd name="connsiteX384" fmla="*/ 5322379 w 9595474"/>
              <a:gd name="connsiteY384" fmla="*/ 3960813 h 6858000"/>
              <a:gd name="connsiteX385" fmla="*/ 5317945 w 9595474"/>
              <a:gd name="connsiteY385" fmla="*/ 3956368 h 6858000"/>
              <a:gd name="connsiteX386" fmla="*/ 5312921 w 9595474"/>
              <a:gd name="connsiteY386" fmla="*/ 3952240 h 6858000"/>
              <a:gd name="connsiteX387" fmla="*/ 5307896 w 9595474"/>
              <a:gd name="connsiteY387" fmla="*/ 3948748 h 6858000"/>
              <a:gd name="connsiteX388" fmla="*/ 5302871 w 9595474"/>
              <a:gd name="connsiteY388" fmla="*/ 3944938 h 6858000"/>
              <a:gd name="connsiteX389" fmla="*/ 5297255 w 9595474"/>
              <a:gd name="connsiteY389" fmla="*/ 3941763 h 6858000"/>
              <a:gd name="connsiteX390" fmla="*/ 5292230 w 9595474"/>
              <a:gd name="connsiteY390" fmla="*/ 3938588 h 6858000"/>
              <a:gd name="connsiteX391" fmla="*/ 5286615 w 9595474"/>
              <a:gd name="connsiteY391" fmla="*/ 3936048 h 6858000"/>
              <a:gd name="connsiteX392" fmla="*/ 5281294 w 9595474"/>
              <a:gd name="connsiteY392" fmla="*/ 3933508 h 6858000"/>
              <a:gd name="connsiteX393" fmla="*/ 5275383 w 9595474"/>
              <a:gd name="connsiteY393" fmla="*/ 3931285 h 6858000"/>
              <a:gd name="connsiteX394" fmla="*/ 5269767 w 9595474"/>
              <a:gd name="connsiteY394" fmla="*/ 3929698 h 6858000"/>
              <a:gd name="connsiteX395" fmla="*/ 5263855 w 9595474"/>
              <a:gd name="connsiteY395" fmla="*/ 3927793 h 6858000"/>
              <a:gd name="connsiteX396" fmla="*/ 5257944 w 9595474"/>
              <a:gd name="connsiteY396" fmla="*/ 3926840 h 6858000"/>
              <a:gd name="connsiteX397" fmla="*/ 5252033 w 9595474"/>
              <a:gd name="connsiteY397" fmla="*/ 3925570 h 6858000"/>
              <a:gd name="connsiteX398" fmla="*/ 5246121 w 9595474"/>
              <a:gd name="connsiteY398" fmla="*/ 3924935 h 6858000"/>
              <a:gd name="connsiteX399" fmla="*/ 5240210 w 9595474"/>
              <a:gd name="connsiteY399" fmla="*/ 3924618 h 6858000"/>
              <a:gd name="connsiteX400" fmla="*/ 5234298 w 9595474"/>
              <a:gd name="connsiteY400" fmla="*/ 3924618 h 6858000"/>
              <a:gd name="connsiteX401" fmla="*/ 5228091 w 9595474"/>
              <a:gd name="connsiteY401" fmla="*/ 3924618 h 6858000"/>
              <a:gd name="connsiteX402" fmla="*/ 5222180 w 9595474"/>
              <a:gd name="connsiteY402" fmla="*/ 3924935 h 6858000"/>
              <a:gd name="connsiteX403" fmla="*/ 5216268 w 9595474"/>
              <a:gd name="connsiteY403" fmla="*/ 3925570 h 6858000"/>
              <a:gd name="connsiteX404" fmla="*/ 5210357 w 9595474"/>
              <a:gd name="connsiteY404" fmla="*/ 3926840 h 6858000"/>
              <a:gd name="connsiteX405" fmla="*/ 5204741 w 9595474"/>
              <a:gd name="connsiteY405" fmla="*/ 3927793 h 6858000"/>
              <a:gd name="connsiteX406" fmla="*/ 5198534 w 9595474"/>
              <a:gd name="connsiteY406" fmla="*/ 3929698 h 6858000"/>
              <a:gd name="connsiteX407" fmla="*/ 5192918 w 9595474"/>
              <a:gd name="connsiteY407" fmla="*/ 3931285 h 6858000"/>
              <a:gd name="connsiteX408" fmla="*/ 5187598 w 9595474"/>
              <a:gd name="connsiteY408" fmla="*/ 3933508 h 6858000"/>
              <a:gd name="connsiteX409" fmla="*/ 5181686 w 9595474"/>
              <a:gd name="connsiteY409" fmla="*/ 3936048 h 6858000"/>
              <a:gd name="connsiteX410" fmla="*/ 5176366 w 9595474"/>
              <a:gd name="connsiteY410" fmla="*/ 3938588 h 6858000"/>
              <a:gd name="connsiteX411" fmla="*/ 5171046 w 9595474"/>
              <a:gd name="connsiteY411" fmla="*/ 3941763 h 6858000"/>
              <a:gd name="connsiteX412" fmla="*/ 5165430 w 9595474"/>
              <a:gd name="connsiteY412" fmla="*/ 3944938 h 6858000"/>
              <a:gd name="connsiteX413" fmla="*/ 5160405 w 9595474"/>
              <a:gd name="connsiteY413" fmla="*/ 3948748 h 6858000"/>
              <a:gd name="connsiteX414" fmla="*/ 5155380 w 9595474"/>
              <a:gd name="connsiteY414" fmla="*/ 3952240 h 6858000"/>
              <a:gd name="connsiteX415" fmla="*/ 5150947 w 9595474"/>
              <a:gd name="connsiteY415" fmla="*/ 3956368 h 6858000"/>
              <a:gd name="connsiteX416" fmla="*/ 5146218 w 9595474"/>
              <a:gd name="connsiteY416" fmla="*/ 3960813 h 6858000"/>
              <a:gd name="connsiteX417" fmla="*/ 5141488 w 9595474"/>
              <a:gd name="connsiteY417" fmla="*/ 3965575 h 6858000"/>
              <a:gd name="connsiteX418" fmla="*/ 5137646 w 9595474"/>
              <a:gd name="connsiteY418" fmla="*/ 3970655 h 6858000"/>
              <a:gd name="connsiteX419" fmla="*/ 5133508 w 9595474"/>
              <a:gd name="connsiteY419" fmla="*/ 3975100 h 6858000"/>
              <a:gd name="connsiteX420" fmla="*/ 5129961 w 9595474"/>
              <a:gd name="connsiteY420" fmla="*/ 3980498 h 6858000"/>
              <a:gd name="connsiteX421" fmla="*/ 5126710 w 9595474"/>
              <a:gd name="connsiteY421" fmla="*/ 3985578 h 6858000"/>
              <a:gd name="connsiteX422" fmla="*/ 5123754 w 9595474"/>
              <a:gd name="connsiteY422" fmla="*/ 3990975 h 6858000"/>
              <a:gd name="connsiteX423" fmla="*/ 5121094 w 9595474"/>
              <a:gd name="connsiteY423" fmla="*/ 3996373 h 6858000"/>
              <a:gd name="connsiteX424" fmla="*/ 5118729 w 9595474"/>
              <a:gd name="connsiteY424" fmla="*/ 4002088 h 6858000"/>
              <a:gd name="connsiteX425" fmla="*/ 5116660 w 9595474"/>
              <a:gd name="connsiteY425" fmla="*/ 4007803 h 6858000"/>
              <a:gd name="connsiteX426" fmla="*/ 5114591 w 9595474"/>
              <a:gd name="connsiteY426" fmla="*/ 4013518 h 6858000"/>
              <a:gd name="connsiteX427" fmla="*/ 5113113 w 9595474"/>
              <a:gd name="connsiteY427" fmla="*/ 4019233 h 6858000"/>
              <a:gd name="connsiteX428" fmla="*/ 5111636 w 9595474"/>
              <a:gd name="connsiteY428" fmla="*/ 4025265 h 6858000"/>
              <a:gd name="connsiteX429" fmla="*/ 5111044 w 9595474"/>
              <a:gd name="connsiteY429" fmla="*/ 4031298 h 6858000"/>
              <a:gd name="connsiteX430" fmla="*/ 5110158 w 9595474"/>
              <a:gd name="connsiteY430" fmla="*/ 4037013 h 6858000"/>
              <a:gd name="connsiteX431" fmla="*/ 5109862 w 9595474"/>
              <a:gd name="connsiteY431" fmla="*/ 4043045 h 6858000"/>
              <a:gd name="connsiteX432" fmla="*/ 5109567 w 9595474"/>
              <a:gd name="connsiteY432" fmla="*/ 4049078 h 6858000"/>
              <a:gd name="connsiteX433" fmla="*/ 5109862 w 9595474"/>
              <a:gd name="connsiteY433" fmla="*/ 4055110 h 6858000"/>
              <a:gd name="connsiteX434" fmla="*/ 5110158 w 9595474"/>
              <a:gd name="connsiteY434" fmla="*/ 4061143 h 6858000"/>
              <a:gd name="connsiteX435" fmla="*/ 5111044 w 9595474"/>
              <a:gd name="connsiteY435" fmla="*/ 4066858 h 6858000"/>
              <a:gd name="connsiteX436" fmla="*/ 5111636 w 9595474"/>
              <a:gd name="connsiteY436" fmla="*/ 4072890 h 6858000"/>
              <a:gd name="connsiteX437" fmla="*/ 5113113 w 9595474"/>
              <a:gd name="connsiteY437" fmla="*/ 4078605 h 6858000"/>
              <a:gd name="connsiteX438" fmla="*/ 5114591 w 9595474"/>
              <a:gd name="connsiteY438" fmla="*/ 4084320 h 6858000"/>
              <a:gd name="connsiteX439" fmla="*/ 5116660 w 9595474"/>
              <a:gd name="connsiteY439" fmla="*/ 4090035 h 6858000"/>
              <a:gd name="connsiteX440" fmla="*/ 5118729 w 9595474"/>
              <a:gd name="connsiteY440" fmla="*/ 4095750 h 6858000"/>
              <a:gd name="connsiteX441" fmla="*/ 5121094 w 9595474"/>
              <a:gd name="connsiteY441" fmla="*/ 4101783 h 6858000"/>
              <a:gd name="connsiteX442" fmla="*/ 5123754 w 9595474"/>
              <a:gd name="connsiteY442" fmla="*/ 4107180 h 6858000"/>
              <a:gd name="connsiteX443" fmla="*/ 5126710 w 9595474"/>
              <a:gd name="connsiteY443" fmla="*/ 4112578 h 6858000"/>
              <a:gd name="connsiteX444" fmla="*/ 5129961 w 9595474"/>
              <a:gd name="connsiteY444" fmla="*/ 4117975 h 6858000"/>
              <a:gd name="connsiteX445" fmla="*/ 5133508 w 9595474"/>
              <a:gd name="connsiteY445" fmla="*/ 4122738 h 6858000"/>
              <a:gd name="connsiteX446" fmla="*/ 5137646 w 9595474"/>
              <a:gd name="connsiteY446" fmla="*/ 4127818 h 6858000"/>
              <a:gd name="connsiteX447" fmla="*/ 5141488 w 9595474"/>
              <a:gd name="connsiteY447" fmla="*/ 4132580 h 6858000"/>
              <a:gd name="connsiteX448" fmla="*/ 5146218 w 9595474"/>
              <a:gd name="connsiteY448" fmla="*/ 4137343 h 6858000"/>
              <a:gd name="connsiteX449" fmla="*/ 5870075 w 9595474"/>
              <a:gd name="connsiteY449" fmla="*/ 4860925 h 6858000"/>
              <a:gd name="connsiteX450" fmla="*/ 5874509 w 9595474"/>
              <a:gd name="connsiteY450" fmla="*/ 4865688 h 6858000"/>
              <a:gd name="connsiteX451" fmla="*/ 5878646 w 9595474"/>
              <a:gd name="connsiteY451" fmla="*/ 4870768 h 6858000"/>
              <a:gd name="connsiteX452" fmla="*/ 5882489 w 9595474"/>
              <a:gd name="connsiteY452" fmla="*/ 4875848 h 6858000"/>
              <a:gd name="connsiteX453" fmla="*/ 5886036 w 9595474"/>
              <a:gd name="connsiteY453" fmla="*/ 4880928 h 6858000"/>
              <a:gd name="connsiteX454" fmla="*/ 5889287 w 9595474"/>
              <a:gd name="connsiteY454" fmla="*/ 4885690 h 6858000"/>
              <a:gd name="connsiteX455" fmla="*/ 5892243 w 9595474"/>
              <a:gd name="connsiteY455" fmla="*/ 4891088 h 6858000"/>
              <a:gd name="connsiteX456" fmla="*/ 5895199 w 9595474"/>
              <a:gd name="connsiteY456" fmla="*/ 4897120 h 6858000"/>
              <a:gd name="connsiteX457" fmla="*/ 5897268 w 9595474"/>
              <a:gd name="connsiteY457" fmla="*/ 4902518 h 6858000"/>
              <a:gd name="connsiteX458" fmla="*/ 5899336 w 9595474"/>
              <a:gd name="connsiteY458" fmla="*/ 4908233 h 6858000"/>
              <a:gd name="connsiteX459" fmla="*/ 5901701 w 9595474"/>
              <a:gd name="connsiteY459" fmla="*/ 4913948 h 6858000"/>
              <a:gd name="connsiteX460" fmla="*/ 5902883 w 9595474"/>
              <a:gd name="connsiteY460" fmla="*/ 4919663 h 6858000"/>
              <a:gd name="connsiteX461" fmla="*/ 5904066 w 9595474"/>
              <a:gd name="connsiteY461" fmla="*/ 4925695 h 6858000"/>
              <a:gd name="connsiteX462" fmla="*/ 5905248 w 9595474"/>
              <a:gd name="connsiteY462" fmla="*/ 4931410 h 6858000"/>
              <a:gd name="connsiteX463" fmla="*/ 5905840 w 9595474"/>
              <a:gd name="connsiteY463" fmla="*/ 4937443 h 6858000"/>
              <a:gd name="connsiteX464" fmla="*/ 5906135 w 9595474"/>
              <a:gd name="connsiteY464" fmla="*/ 4943475 h 6858000"/>
              <a:gd name="connsiteX465" fmla="*/ 5906726 w 9595474"/>
              <a:gd name="connsiteY465" fmla="*/ 4949508 h 6858000"/>
              <a:gd name="connsiteX466" fmla="*/ 5906135 w 9595474"/>
              <a:gd name="connsiteY466" fmla="*/ 4955223 h 6858000"/>
              <a:gd name="connsiteX467" fmla="*/ 5905840 w 9595474"/>
              <a:gd name="connsiteY467" fmla="*/ 4961255 h 6858000"/>
              <a:gd name="connsiteX468" fmla="*/ 5905248 w 9595474"/>
              <a:gd name="connsiteY468" fmla="*/ 4967288 h 6858000"/>
              <a:gd name="connsiteX469" fmla="*/ 5904066 w 9595474"/>
              <a:gd name="connsiteY469" fmla="*/ 4973003 h 6858000"/>
              <a:gd name="connsiteX470" fmla="*/ 5902883 w 9595474"/>
              <a:gd name="connsiteY470" fmla="*/ 4979035 h 6858000"/>
              <a:gd name="connsiteX471" fmla="*/ 5901701 w 9595474"/>
              <a:gd name="connsiteY471" fmla="*/ 4985068 h 6858000"/>
              <a:gd name="connsiteX472" fmla="*/ 5899336 w 9595474"/>
              <a:gd name="connsiteY472" fmla="*/ 4990783 h 6858000"/>
              <a:gd name="connsiteX473" fmla="*/ 5897268 w 9595474"/>
              <a:gd name="connsiteY473" fmla="*/ 4996180 h 6858000"/>
              <a:gd name="connsiteX474" fmla="*/ 5895199 w 9595474"/>
              <a:gd name="connsiteY474" fmla="*/ 5001895 h 6858000"/>
              <a:gd name="connsiteX475" fmla="*/ 5892243 w 9595474"/>
              <a:gd name="connsiteY475" fmla="*/ 5007293 h 6858000"/>
              <a:gd name="connsiteX476" fmla="*/ 5889287 w 9595474"/>
              <a:gd name="connsiteY476" fmla="*/ 5012690 h 6858000"/>
              <a:gd name="connsiteX477" fmla="*/ 5886036 w 9595474"/>
              <a:gd name="connsiteY477" fmla="*/ 5018088 h 6858000"/>
              <a:gd name="connsiteX478" fmla="*/ 5882489 w 9595474"/>
              <a:gd name="connsiteY478" fmla="*/ 5023168 h 6858000"/>
              <a:gd name="connsiteX479" fmla="*/ 5878646 w 9595474"/>
              <a:gd name="connsiteY479" fmla="*/ 5028248 h 6858000"/>
              <a:gd name="connsiteX480" fmla="*/ 5874509 w 9595474"/>
              <a:gd name="connsiteY480" fmla="*/ 5032693 h 6858000"/>
              <a:gd name="connsiteX481" fmla="*/ 5870075 w 9595474"/>
              <a:gd name="connsiteY481" fmla="*/ 5037455 h 6858000"/>
              <a:gd name="connsiteX482" fmla="*/ 5865346 w 9595474"/>
              <a:gd name="connsiteY482" fmla="*/ 5041900 h 6858000"/>
              <a:gd name="connsiteX483" fmla="*/ 5860617 w 9595474"/>
              <a:gd name="connsiteY483" fmla="*/ 5046028 h 6858000"/>
              <a:gd name="connsiteX484" fmla="*/ 5855592 w 9595474"/>
              <a:gd name="connsiteY484" fmla="*/ 5050155 h 6858000"/>
              <a:gd name="connsiteX485" fmla="*/ 5850567 w 9595474"/>
              <a:gd name="connsiteY485" fmla="*/ 5053648 h 6858000"/>
              <a:gd name="connsiteX486" fmla="*/ 5845247 w 9595474"/>
              <a:gd name="connsiteY486" fmla="*/ 5056823 h 6858000"/>
              <a:gd name="connsiteX487" fmla="*/ 5839926 w 9595474"/>
              <a:gd name="connsiteY487" fmla="*/ 5059680 h 6858000"/>
              <a:gd name="connsiteX488" fmla="*/ 5834311 w 9595474"/>
              <a:gd name="connsiteY488" fmla="*/ 5062538 h 6858000"/>
              <a:gd name="connsiteX489" fmla="*/ 5828695 w 9595474"/>
              <a:gd name="connsiteY489" fmla="*/ 5064760 h 6858000"/>
              <a:gd name="connsiteX490" fmla="*/ 5823375 w 9595474"/>
              <a:gd name="connsiteY490" fmla="*/ 5066983 h 6858000"/>
              <a:gd name="connsiteX491" fmla="*/ 5817463 w 9595474"/>
              <a:gd name="connsiteY491" fmla="*/ 5069205 h 6858000"/>
              <a:gd name="connsiteX492" fmla="*/ 5811552 w 9595474"/>
              <a:gd name="connsiteY492" fmla="*/ 5070475 h 6858000"/>
              <a:gd name="connsiteX493" fmla="*/ 5805640 w 9595474"/>
              <a:gd name="connsiteY493" fmla="*/ 5071428 h 6858000"/>
              <a:gd name="connsiteX494" fmla="*/ 5800024 w 9595474"/>
              <a:gd name="connsiteY494" fmla="*/ 5072698 h 6858000"/>
              <a:gd name="connsiteX495" fmla="*/ 5793817 w 9595474"/>
              <a:gd name="connsiteY495" fmla="*/ 5073333 h 6858000"/>
              <a:gd name="connsiteX496" fmla="*/ 5787610 w 9595474"/>
              <a:gd name="connsiteY496" fmla="*/ 5073650 h 6858000"/>
              <a:gd name="connsiteX497" fmla="*/ 5781994 w 9595474"/>
              <a:gd name="connsiteY497" fmla="*/ 5073968 h 6858000"/>
              <a:gd name="connsiteX498" fmla="*/ 5775787 w 9595474"/>
              <a:gd name="connsiteY498" fmla="*/ 5073650 h 6858000"/>
              <a:gd name="connsiteX499" fmla="*/ 5770171 w 9595474"/>
              <a:gd name="connsiteY499" fmla="*/ 5073333 h 6858000"/>
              <a:gd name="connsiteX500" fmla="*/ 5763965 w 9595474"/>
              <a:gd name="connsiteY500" fmla="*/ 5072698 h 6858000"/>
              <a:gd name="connsiteX501" fmla="*/ 5758349 w 9595474"/>
              <a:gd name="connsiteY501" fmla="*/ 5071428 h 6858000"/>
              <a:gd name="connsiteX502" fmla="*/ 5752141 w 9595474"/>
              <a:gd name="connsiteY502" fmla="*/ 5070475 h 6858000"/>
              <a:gd name="connsiteX503" fmla="*/ 5746526 w 9595474"/>
              <a:gd name="connsiteY503" fmla="*/ 5069205 h 6858000"/>
              <a:gd name="connsiteX504" fmla="*/ 5740614 w 9595474"/>
              <a:gd name="connsiteY504" fmla="*/ 5066983 h 6858000"/>
              <a:gd name="connsiteX505" fmla="*/ 5734998 w 9595474"/>
              <a:gd name="connsiteY505" fmla="*/ 5064760 h 6858000"/>
              <a:gd name="connsiteX506" fmla="*/ 5729382 w 9595474"/>
              <a:gd name="connsiteY506" fmla="*/ 5062538 h 6858000"/>
              <a:gd name="connsiteX507" fmla="*/ 5723767 w 9595474"/>
              <a:gd name="connsiteY507" fmla="*/ 5059680 h 6858000"/>
              <a:gd name="connsiteX508" fmla="*/ 5718446 w 9595474"/>
              <a:gd name="connsiteY508" fmla="*/ 5056823 h 6858000"/>
              <a:gd name="connsiteX509" fmla="*/ 5713421 w 9595474"/>
              <a:gd name="connsiteY509" fmla="*/ 5053648 h 6858000"/>
              <a:gd name="connsiteX510" fmla="*/ 5708396 w 9595474"/>
              <a:gd name="connsiteY510" fmla="*/ 5050155 h 6858000"/>
              <a:gd name="connsiteX511" fmla="*/ 5703372 w 9595474"/>
              <a:gd name="connsiteY511" fmla="*/ 5046028 h 6858000"/>
              <a:gd name="connsiteX512" fmla="*/ 5698347 w 9595474"/>
              <a:gd name="connsiteY512" fmla="*/ 5041900 h 6858000"/>
              <a:gd name="connsiteX513" fmla="*/ 5693618 w 9595474"/>
              <a:gd name="connsiteY513" fmla="*/ 5037455 h 6858000"/>
              <a:gd name="connsiteX514" fmla="*/ 5598148 w 9595474"/>
              <a:gd name="connsiteY514" fmla="*/ 4941888 h 6858000"/>
              <a:gd name="connsiteX515" fmla="*/ 5490560 w 9595474"/>
              <a:gd name="connsiteY515" fmla="*/ 4834573 h 6858000"/>
              <a:gd name="connsiteX516" fmla="*/ 5485830 w 9595474"/>
              <a:gd name="connsiteY516" fmla="*/ 4830128 h 6858000"/>
              <a:gd name="connsiteX517" fmla="*/ 5481397 w 9595474"/>
              <a:gd name="connsiteY517" fmla="*/ 4826000 h 6858000"/>
              <a:gd name="connsiteX518" fmla="*/ 5476372 w 9595474"/>
              <a:gd name="connsiteY518" fmla="*/ 4821873 h 6858000"/>
              <a:gd name="connsiteX519" fmla="*/ 5471348 w 9595474"/>
              <a:gd name="connsiteY519" fmla="*/ 4818380 h 6858000"/>
              <a:gd name="connsiteX520" fmla="*/ 5465732 w 9595474"/>
              <a:gd name="connsiteY520" fmla="*/ 4815205 h 6858000"/>
              <a:gd name="connsiteX521" fmla="*/ 5460411 w 9595474"/>
              <a:gd name="connsiteY521" fmla="*/ 4812348 h 6858000"/>
              <a:gd name="connsiteX522" fmla="*/ 5455091 w 9595474"/>
              <a:gd name="connsiteY522" fmla="*/ 4809173 h 6858000"/>
              <a:gd name="connsiteX523" fmla="*/ 5449475 w 9595474"/>
              <a:gd name="connsiteY523" fmla="*/ 4807268 h 6858000"/>
              <a:gd name="connsiteX524" fmla="*/ 5443563 w 9595474"/>
              <a:gd name="connsiteY524" fmla="*/ 4805045 h 6858000"/>
              <a:gd name="connsiteX525" fmla="*/ 5437948 w 9595474"/>
              <a:gd name="connsiteY525" fmla="*/ 4802823 h 6858000"/>
              <a:gd name="connsiteX526" fmla="*/ 5432036 w 9595474"/>
              <a:gd name="connsiteY526" fmla="*/ 4801553 h 6858000"/>
              <a:gd name="connsiteX527" fmla="*/ 5426420 w 9595474"/>
              <a:gd name="connsiteY527" fmla="*/ 4800283 h 6858000"/>
              <a:gd name="connsiteX528" fmla="*/ 5420509 w 9595474"/>
              <a:gd name="connsiteY528" fmla="*/ 4799330 h 6858000"/>
              <a:gd name="connsiteX529" fmla="*/ 5414597 w 9595474"/>
              <a:gd name="connsiteY529" fmla="*/ 4798695 h 6858000"/>
              <a:gd name="connsiteX530" fmla="*/ 5408391 w 9595474"/>
              <a:gd name="connsiteY530" fmla="*/ 4798060 h 6858000"/>
              <a:gd name="connsiteX531" fmla="*/ 5402775 w 9595474"/>
              <a:gd name="connsiteY531" fmla="*/ 4797743 h 6858000"/>
              <a:gd name="connsiteX532" fmla="*/ 5396568 w 9595474"/>
              <a:gd name="connsiteY532" fmla="*/ 4798060 h 6858000"/>
              <a:gd name="connsiteX533" fmla="*/ 5390361 w 9595474"/>
              <a:gd name="connsiteY533" fmla="*/ 4798695 h 6858000"/>
              <a:gd name="connsiteX534" fmla="*/ 5384745 w 9595474"/>
              <a:gd name="connsiteY534" fmla="*/ 4799330 h 6858000"/>
              <a:gd name="connsiteX535" fmla="*/ 5378538 w 9595474"/>
              <a:gd name="connsiteY535" fmla="*/ 4800283 h 6858000"/>
              <a:gd name="connsiteX536" fmla="*/ 5372922 w 9595474"/>
              <a:gd name="connsiteY536" fmla="*/ 4801553 h 6858000"/>
              <a:gd name="connsiteX537" fmla="*/ 5367010 w 9595474"/>
              <a:gd name="connsiteY537" fmla="*/ 4802823 h 6858000"/>
              <a:gd name="connsiteX538" fmla="*/ 5361394 w 9595474"/>
              <a:gd name="connsiteY538" fmla="*/ 4805045 h 6858000"/>
              <a:gd name="connsiteX539" fmla="*/ 5355483 w 9595474"/>
              <a:gd name="connsiteY539" fmla="*/ 4807268 h 6858000"/>
              <a:gd name="connsiteX540" fmla="*/ 5350163 w 9595474"/>
              <a:gd name="connsiteY540" fmla="*/ 4809173 h 6858000"/>
              <a:gd name="connsiteX541" fmla="*/ 5344547 w 9595474"/>
              <a:gd name="connsiteY541" fmla="*/ 4812348 h 6858000"/>
              <a:gd name="connsiteX542" fmla="*/ 5338931 w 9595474"/>
              <a:gd name="connsiteY542" fmla="*/ 4815205 h 6858000"/>
              <a:gd name="connsiteX543" fmla="*/ 5333906 w 9595474"/>
              <a:gd name="connsiteY543" fmla="*/ 4818380 h 6858000"/>
              <a:gd name="connsiteX544" fmla="*/ 5328881 w 9595474"/>
              <a:gd name="connsiteY544" fmla="*/ 4821873 h 6858000"/>
              <a:gd name="connsiteX545" fmla="*/ 5323857 w 9595474"/>
              <a:gd name="connsiteY545" fmla="*/ 4826000 h 6858000"/>
              <a:gd name="connsiteX546" fmla="*/ 5318832 w 9595474"/>
              <a:gd name="connsiteY546" fmla="*/ 4830128 h 6858000"/>
              <a:gd name="connsiteX547" fmla="*/ 5314398 w 9595474"/>
              <a:gd name="connsiteY547" fmla="*/ 4834573 h 6858000"/>
              <a:gd name="connsiteX548" fmla="*/ 5307305 w 9595474"/>
              <a:gd name="connsiteY548" fmla="*/ 4841875 h 6858000"/>
              <a:gd name="connsiteX549" fmla="*/ 5301393 w 9595474"/>
              <a:gd name="connsiteY549" fmla="*/ 4849813 h 6858000"/>
              <a:gd name="connsiteX550" fmla="*/ 5295482 w 9595474"/>
              <a:gd name="connsiteY550" fmla="*/ 4858068 h 6858000"/>
              <a:gd name="connsiteX551" fmla="*/ 5291048 w 9595474"/>
              <a:gd name="connsiteY551" fmla="*/ 4867275 h 6858000"/>
              <a:gd name="connsiteX552" fmla="*/ 5286910 w 9595474"/>
              <a:gd name="connsiteY552" fmla="*/ 4875848 h 6858000"/>
              <a:gd name="connsiteX553" fmla="*/ 5283659 w 9595474"/>
              <a:gd name="connsiteY553" fmla="*/ 4885055 h 6858000"/>
              <a:gd name="connsiteX554" fmla="*/ 5281294 w 9595474"/>
              <a:gd name="connsiteY554" fmla="*/ 4894580 h 6858000"/>
              <a:gd name="connsiteX555" fmla="*/ 5279521 w 9595474"/>
              <a:gd name="connsiteY555" fmla="*/ 4903788 h 6858000"/>
              <a:gd name="connsiteX556" fmla="*/ 5278339 w 9595474"/>
              <a:gd name="connsiteY556" fmla="*/ 4913630 h 6858000"/>
              <a:gd name="connsiteX557" fmla="*/ 5278339 w 9595474"/>
              <a:gd name="connsiteY557" fmla="*/ 4923155 h 6858000"/>
              <a:gd name="connsiteX558" fmla="*/ 5278634 w 9595474"/>
              <a:gd name="connsiteY558" fmla="*/ 4932998 h 6858000"/>
              <a:gd name="connsiteX559" fmla="*/ 5279816 w 9595474"/>
              <a:gd name="connsiteY559" fmla="*/ 4942205 h 6858000"/>
              <a:gd name="connsiteX560" fmla="*/ 5281885 w 9595474"/>
              <a:gd name="connsiteY560" fmla="*/ 4952048 h 6858000"/>
              <a:gd name="connsiteX561" fmla="*/ 5284546 w 9595474"/>
              <a:gd name="connsiteY561" fmla="*/ 4960938 h 6858000"/>
              <a:gd name="connsiteX562" fmla="*/ 5288092 w 9595474"/>
              <a:gd name="connsiteY562" fmla="*/ 4970145 h 6858000"/>
              <a:gd name="connsiteX563" fmla="*/ 5291935 w 9595474"/>
              <a:gd name="connsiteY563" fmla="*/ 4979353 h 6858000"/>
              <a:gd name="connsiteX564" fmla="*/ 5583665 w 9595474"/>
              <a:gd name="connsiteY564" fmla="*/ 5270500 h 6858000"/>
              <a:gd name="connsiteX565" fmla="*/ 5588098 w 9595474"/>
              <a:gd name="connsiteY565" fmla="*/ 5275263 h 6858000"/>
              <a:gd name="connsiteX566" fmla="*/ 5592237 w 9595474"/>
              <a:gd name="connsiteY566" fmla="*/ 5280343 h 6858000"/>
              <a:gd name="connsiteX567" fmla="*/ 5595784 w 9595474"/>
              <a:gd name="connsiteY567" fmla="*/ 5284788 h 6858000"/>
              <a:gd name="connsiteX568" fmla="*/ 5599626 w 9595474"/>
              <a:gd name="connsiteY568" fmla="*/ 5290185 h 6858000"/>
              <a:gd name="connsiteX569" fmla="*/ 5602582 w 9595474"/>
              <a:gd name="connsiteY569" fmla="*/ 5295265 h 6858000"/>
              <a:gd name="connsiteX570" fmla="*/ 5605833 w 9595474"/>
              <a:gd name="connsiteY570" fmla="*/ 5300663 h 6858000"/>
              <a:gd name="connsiteX571" fmla="*/ 5608493 w 9595474"/>
              <a:gd name="connsiteY571" fmla="*/ 5306060 h 6858000"/>
              <a:gd name="connsiteX572" fmla="*/ 5610857 w 9595474"/>
              <a:gd name="connsiteY572" fmla="*/ 5311775 h 6858000"/>
              <a:gd name="connsiteX573" fmla="*/ 5613222 w 9595474"/>
              <a:gd name="connsiteY573" fmla="*/ 5317490 h 6858000"/>
              <a:gd name="connsiteX574" fmla="*/ 5614996 w 9595474"/>
              <a:gd name="connsiteY574" fmla="*/ 5323523 h 6858000"/>
              <a:gd name="connsiteX575" fmla="*/ 5616474 w 9595474"/>
              <a:gd name="connsiteY575" fmla="*/ 5329238 h 6858000"/>
              <a:gd name="connsiteX576" fmla="*/ 5617656 w 9595474"/>
              <a:gd name="connsiteY576" fmla="*/ 5334953 h 6858000"/>
              <a:gd name="connsiteX577" fmla="*/ 5618838 w 9595474"/>
              <a:gd name="connsiteY577" fmla="*/ 5340985 h 6858000"/>
              <a:gd name="connsiteX578" fmla="*/ 5619725 w 9595474"/>
              <a:gd name="connsiteY578" fmla="*/ 5346700 h 6858000"/>
              <a:gd name="connsiteX579" fmla="*/ 5620021 w 9595474"/>
              <a:gd name="connsiteY579" fmla="*/ 5352733 h 6858000"/>
              <a:gd name="connsiteX580" fmla="*/ 5620021 w 9595474"/>
              <a:gd name="connsiteY580" fmla="*/ 5359083 h 6858000"/>
              <a:gd name="connsiteX581" fmla="*/ 5620021 w 9595474"/>
              <a:gd name="connsiteY581" fmla="*/ 5364798 h 6858000"/>
              <a:gd name="connsiteX582" fmla="*/ 5619725 w 9595474"/>
              <a:gd name="connsiteY582" fmla="*/ 5370830 h 6858000"/>
              <a:gd name="connsiteX583" fmla="*/ 5618838 w 9595474"/>
              <a:gd name="connsiteY583" fmla="*/ 5376545 h 6858000"/>
              <a:gd name="connsiteX584" fmla="*/ 5617656 w 9595474"/>
              <a:gd name="connsiteY584" fmla="*/ 5382578 h 6858000"/>
              <a:gd name="connsiteX585" fmla="*/ 5616474 w 9595474"/>
              <a:gd name="connsiteY585" fmla="*/ 5388293 h 6858000"/>
              <a:gd name="connsiteX586" fmla="*/ 5614996 w 9595474"/>
              <a:gd name="connsiteY586" fmla="*/ 5394008 h 6858000"/>
              <a:gd name="connsiteX587" fmla="*/ 5613222 w 9595474"/>
              <a:gd name="connsiteY587" fmla="*/ 5400040 h 6858000"/>
              <a:gd name="connsiteX588" fmla="*/ 5610857 w 9595474"/>
              <a:gd name="connsiteY588" fmla="*/ 5405755 h 6858000"/>
              <a:gd name="connsiteX589" fmla="*/ 5608493 w 9595474"/>
              <a:gd name="connsiteY589" fmla="*/ 5411470 h 6858000"/>
              <a:gd name="connsiteX590" fmla="*/ 5605833 w 9595474"/>
              <a:gd name="connsiteY590" fmla="*/ 5416868 h 6858000"/>
              <a:gd name="connsiteX591" fmla="*/ 5602582 w 9595474"/>
              <a:gd name="connsiteY591" fmla="*/ 5422265 h 6858000"/>
              <a:gd name="connsiteX592" fmla="*/ 5599626 w 9595474"/>
              <a:gd name="connsiteY592" fmla="*/ 5427663 h 6858000"/>
              <a:gd name="connsiteX593" fmla="*/ 5595784 w 9595474"/>
              <a:gd name="connsiteY593" fmla="*/ 5432743 h 6858000"/>
              <a:gd name="connsiteX594" fmla="*/ 5592237 w 9595474"/>
              <a:gd name="connsiteY594" fmla="*/ 5437505 h 6858000"/>
              <a:gd name="connsiteX595" fmla="*/ 5588098 w 9595474"/>
              <a:gd name="connsiteY595" fmla="*/ 5442268 h 6858000"/>
              <a:gd name="connsiteX596" fmla="*/ 5583665 w 9595474"/>
              <a:gd name="connsiteY596" fmla="*/ 5447030 h 6858000"/>
              <a:gd name="connsiteX597" fmla="*/ 5578936 w 9595474"/>
              <a:gd name="connsiteY597" fmla="*/ 5451158 h 6858000"/>
              <a:gd name="connsiteX598" fmla="*/ 5573911 w 9595474"/>
              <a:gd name="connsiteY598" fmla="*/ 5455603 h 6858000"/>
              <a:gd name="connsiteX599" fmla="*/ 5569182 w 9595474"/>
              <a:gd name="connsiteY599" fmla="*/ 5459095 h 6858000"/>
              <a:gd name="connsiteX600" fmla="*/ 5563862 w 9595474"/>
              <a:gd name="connsiteY600" fmla="*/ 5462905 h 6858000"/>
              <a:gd name="connsiteX601" fmla="*/ 5558837 w 9595474"/>
              <a:gd name="connsiteY601" fmla="*/ 5466080 h 6858000"/>
              <a:gd name="connsiteX602" fmla="*/ 5553517 w 9595474"/>
              <a:gd name="connsiteY602" fmla="*/ 5469255 h 6858000"/>
              <a:gd name="connsiteX603" fmla="*/ 5548196 w 9595474"/>
              <a:gd name="connsiteY603" fmla="*/ 5471795 h 6858000"/>
              <a:gd name="connsiteX604" fmla="*/ 5542285 w 9595474"/>
              <a:gd name="connsiteY604" fmla="*/ 5474335 h 6858000"/>
              <a:gd name="connsiteX605" fmla="*/ 5536964 w 9595474"/>
              <a:gd name="connsiteY605" fmla="*/ 5476558 h 6858000"/>
              <a:gd name="connsiteX606" fmla="*/ 5531348 w 9595474"/>
              <a:gd name="connsiteY606" fmla="*/ 5478145 h 6858000"/>
              <a:gd name="connsiteX607" fmla="*/ 5525437 w 9595474"/>
              <a:gd name="connsiteY607" fmla="*/ 5479733 h 6858000"/>
              <a:gd name="connsiteX608" fmla="*/ 5519230 w 9595474"/>
              <a:gd name="connsiteY608" fmla="*/ 5481003 h 6858000"/>
              <a:gd name="connsiteX609" fmla="*/ 5513614 w 9595474"/>
              <a:gd name="connsiteY609" fmla="*/ 5482273 h 6858000"/>
              <a:gd name="connsiteX610" fmla="*/ 5507999 w 9595474"/>
              <a:gd name="connsiteY610" fmla="*/ 5482908 h 6858000"/>
              <a:gd name="connsiteX611" fmla="*/ 5501791 w 9595474"/>
              <a:gd name="connsiteY611" fmla="*/ 5483225 h 6858000"/>
              <a:gd name="connsiteX612" fmla="*/ 5495585 w 9595474"/>
              <a:gd name="connsiteY612" fmla="*/ 5483543 h 6858000"/>
              <a:gd name="connsiteX613" fmla="*/ 6873545 w 9595474"/>
              <a:gd name="connsiteY613" fmla="*/ 6858000 h 6858000"/>
              <a:gd name="connsiteX614" fmla="*/ 9595474 w 9595474"/>
              <a:gd name="connsiteY614" fmla="*/ 6858000 h 6858000"/>
              <a:gd name="connsiteX615" fmla="*/ 9595474 w 9595474"/>
              <a:gd name="connsiteY615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2857270 w 9595474"/>
              <a:gd name="connsiteY2" fmla="*/ 0 h 6858000"/>
              <a:gd name="connsiteX3" fmla="*/ 0 w 9595474"/>
              <a:gd name="connsiteY3" fmla="*/ 0 h 6858000"/>
              <a:gd name="connsiteX4" fmla="*/ 692823 w 9595474"/>
              <a:gd name="connsiteY4" fmla="*/ 691198 h 6858000"/>
              <a:gd name="connsiteX5" fmla="*/ 691345 w 9595474"/>
              <a:gd name="connsiteY5" fmla="*/ 683895 h 6858000"/>
              <a:gd name="connsiteX6" fmla="*/ 690754 w 9595474"/>
              <a:gd name="connsiteY6" fmla="*/ 676275 h 6858000"/>
              <a:gd name="connsiteX7" fmla="*/ 690754 w 9595474"/>
              <a:gd name="connsiteY7" fmla="*/ 669290 h 6858000"/>
              <a:gd name="connsiteX8" fmla="*/ 690754 w 9595474"/>
              <a:gd name="connsiteY8" fmla="*/ 661988 h 6858000"/>
              <a:gd name="connsiteX9" fmla="*/ 691345 w 9595474"/>
              <a:gd name="connsiteY9" fmla="*/ 654368 h 6858000"/>
              <a:gd name="connsiteX10" fmla="*/ 692527 w 9595474"/>
              <a:gd name="connsiteY10" fmla="*/ 647383 h 6858000"/>
              <a:gd name="connsiteX11" fmla="*/ 694005 w 9595474"/>
              <a:gd name="connsiteY11" fmla="*/ 640080 h 6858000"/>
              <a:gd name="connsiteX12" fmla="*/ 695778 w 9595474"/>
              <a:gd name="connsiteY12" fmla="*/ 633095 h 6858000"/>
              <a:gd name="connsiteX13" fmla="*/ 698143 w 9595474"/>
              <a:gd name="connsiteY13" fmla="*/ 625793 h 6858000"/>
              <a:gd name="connsiteX14" fmla="*/ 700803 w 9595474"/>
              <a:gd name="connsiteY14" fmla="*/ 618808 h 6858000"/>
              <a:gd name="connsiteX15" fmla="*/ 704054 w 9595474"/>
              <a:gd name="connsiteY15" fmla="*/ 612140 h 6858000"/>
              <a:gd name="connsiteX16" fmla="*/ 707601 w 9595474"/>
              <a:gd name="connsiteY16" fmla="*/ 605790 h 6858000"/>
              <a:gd name="connsiteX17" fmla="*/ 712035 w 9595474"/>
              <a:gd name="connsiteY17" fmla="*/ 599123 h 6858000"/>
              <a:gd name="connsiteX18" fmla="*/ 716173 w 9595474"/>
              <a:gd name="connsiteY18" fmla="*/ 592773 h 6858000"/>
              <a:gd name="connsiteX19" fmla="*/ 721198 w 9595474"/>
              <a:gd name="connsiteY19" fmla="*/ 587058 h 6858000"/>
              <a:gd name="connsiteX20" fmla="*/ 726518 w 9595474"/>
              <a:gd name="connsiteY20" fmla="*/ 581343 h 6858000"/>
              <a:gd name="connsiteX21" fmla="*/ 731247 w 9595474"/>
              <a:gd name="connsiteY21" fmla="*/ 576898 h 6858000"/>
              <a:gd name="connsiteX22" fmla="*/ 735976 w 9595474"/>
              <a:gd name="connsiteY22" fmla="*/ 572453 h 6858000"/>
              <a:gd name="connsiteX23" fmla="*/ 741001 w 9595474"/>
              <a:gd name="connsiteY23" fmla="*/ 568960 h 6858000"/>
              <a:gd name="connsiteX24" fmla="*/ 746026 w 9595474"/>
              <a:gd name="connsiteY24" fmla="*/ 565468 h 6858000"/>
              <a:gd name="connsiteX25" fmla="*/ 751050 w 9595474"/>
              <a:gd name="connsiteY25" fmla="*/ 562293 h 6858000"/>
              <a:gd name="connsiteX26" fmla="*/ 756371 w 9595474"/>
              <a:gd name="connsiteY26" fmla="*/ 558800 h 6858000"/>
              <a:gd name="connsiteX27" fmla="*/ 761691 w 9595474"/>
              <a:gd name="connsiteY27" fmla="*/ 556578 h 6858000"/>
              <a:gd name="connsiteX28" fmla="*/ 767602 w 9595474"/>
              <a:gd name="connsiteY28" fmla="*/ 554038 h 6858000"/>
              <a:gd name="connsiteX29" fmla="*/ 772923 w 9595474"/>
              <a:gd name="connsiteY29" fmla="*/ 551815 h 6858000"/>
              <a:gd name="connsiteX30" fmla="*/ 778834 w 9595474"/>
              <a:gd name="connsiteY30" fmla="*/ 549910 h 6858000"/>
              <a:gd name="connsiteX31" fmla="*/ 784450 w 9595474"/>
              <a:gd name="connsiteY31" fmla="*/ 548640 h 6858000"/>
              <a:gd name="connsiteX32" fmla="*/ 790066 w 9595474"/>
              <a:gd name="connsiteY32" fmla="*/ 547370 h 6858000"/>
              <a:gd name="connsiteX33" fmla="*/ 795977 w 9595474"/>
              <a:gd name="connsiteY33" fmla="*/ 546418 h 6858000"/>
              <a:gd name="connsiteX34" fmla="*/ 802184 w 9595474"/>
              <a:gd name="connsiteY34" fmla="*/ 545783 h 6858000"/>
              <a:gd name="connsiteX35" fmla="*/ 807800 w 9595474"/>
              <a:gd name="connsiteY35" fmla="*/ 545465 h 6858000"/>
              <a:gd name="connsiteX36" fmla="*/ 814007 w 9595474"/>
              <a:gd name="connsiteY36" fmla="*/ 544830 h 6858000"/>
              <a:gd name="connsiteX37" fmla="*/ 819623 w 9595474"/>
              <a:gd name="connsiteY37" fmla="*/ 545465 h 6858000"/>
              <a:gd name="connsiteX38" fmla="*/ 825830 w 9595474"/>
              <a:gd name="connsiteY38" fmla="*/ 545783 h 6858000"/>
              <a:gd name="connsiteX39" fmla="*/ 831446 w 9595474"/>
              <a:gd name="connsiteY39" fmla="*/ 546418 h 6858000"/>
              <a:gd name="connsiteX40" fmla="*/ 837358 w 9595474"/>
              <a:gd name="connsiteY40" fmla="*/ 547370 h 6858000"/>
              <a:gd name="connsiteX41" fmla="*/ 842974 w 9595474"/>
              <a:gd name="connsiteY41" fmla="*/ 548640 h 6858000"/>
              <a:gd name="connsiteX42" fmla="*/ 848885 w 9595474"/>
              <a:gd name="connsiteY42" fmla="*/ 549910 h 6858000"/>
              <a:gd name="connsiteX43" fmla="*/ 854501 w 9595474"/>
              <a:gd name="connsiteY43" fmla="*/ 551815 h 6858000"/>
              <a:gd name="connsiteX44" fmla="*/ 860117 w 9595474"/>
              <a:gd name="connsiteY44" fmla="*/ 554038 h 6858000"/>
              <a:gd name="connsiteX45" fmla="*/ 865733 w 9595474"/>
              <a:gd name="connsiteY45" fmla="*/ 556578 h 6858000"/>
              <a:gd name="connsiteX46" fmla="*/ 871053 w 9595474"/>
              <a:gd name="connsiteY46" fmla="*/ 558800 h 6858000"/>
              <a:gd name="connsiteX47" fmla="*/ 876373 w 9595474"/>
              <a:gd name="connsiteY47" fmla="*/ 562293 h 6858000"/>
              <a:gd name="connsiteX48" fmla="*/ 881398 w 9595474"/>
              <a:gd name="connsiteY48" fmla="*/ 565468 h 6858000"/>
              <a:gd name="connsiteX49" fmla="*/ 886718 w 9595474"/>
              <a:gd name="connsiteY49" fmla="*/ 568960 h 6858000"/>
              <a:gd name="connsiteX50" fmla="*/ 891447 w 9595474"/>
              <a:gd name="connsiteY50" fmla="*/ 572453 h 6858000"/>
              <a:gd name="connsiteX51" fmla="*/ 896177 w 9595474"/>
              <a:gd name="connsiteY51" fmla="*/ 576898 h 6858000"/>
              <a:gd name="connsiteX52" fmla="*/ 900906 w 9595474"/>
              <a:gd name="connsiteY52" fmla="*/ 581343 h 6858000"/>
              <a:gd name="connsiteX53" fmla="*/ 1431459 w 9595474"/>
              <a:gd name="connsiteY53" fmla="*/ 1111568 h 6858000"/>
              <a:gd name="connsiteX54" fmla="*/ 2394731 w 9595474"/>
              <a:gd name="connsiteY54" fmla="*/ 2074863 h 6858000"/>
              <a:gd name="connsiteX55" fmla="*/ 2399164 w 9595474"/>
              <a:gd name="connsiteY55" fmla="*/ 2079308 h 6858000"/>
              <a:gd name="connsiteX56" fmla="*/ 2404189 w 9595474"/>
              <a:gd name="connsiteY56" fmla="*/ 2083435 h 6858000"/>
              <a:gd name="connsiteX57" fmla="*/ 2408918 w 9595474"/>
              <a:gd name="connsiteY57" fmla="*/ 2087245 h 6858000"/>
              <a:gd name="connsiteX58" fmla="*/ 2413943 w 9595474"/>
              <a:gd name="connsiteY58" fmla="*/ 2090738 h 6858000"/>
              <a:gd name="connsiteX59" fmla="*/ 2419263 w 9595474"/>
              <a:gd name="connsiteY59" fmla="*/ 2093913 h 6858000"/>
              <a:gd name="connsiteX60" fmla="*/ 2424583 w 9595474"/>
              <a:gd name="connsiteY60" fmla="*/ 2096770 h 6858000"/>
              <a:gd name="connsiteX61" fmla="*/ 2430199 w 9595474"/>
              <a:gd name="connsiteY61" fmla="*/ 2099628 h 6858000"/>
              <a:gd name="connsiteX62" fmla="*/ 2435520 w 9595474"/>
              <a:gd name="connsiteY62" fmla="*/ 2101850 h 6858000"/>
              <a:gd name="connsiteX63" fmla="*/ 2441136 w 9595474"/>
              <a:gd name="connsiteY63" fmla="*/ 2104073 h 6858000"/>
              <a:gd name="connsiteX64" fmla="*/ 2447047 w 9595474"/>
              <a:gd name="connsiteY64" fmla="*/ 2105660 h 6858000"/>
              <a:gd name="connsiteX65" fmla="*/ 2452663 w 9595474"/>
              <a:gd name="connsiteY65" fmla="*/ 2107565 h 6858000"/>
              <a:gd name="connsiteX66" fmla="*/ 2458574 w 9595474"/>
              <a:gd name="connsiteY66" fmla="*/ 2108518 h 6858000"/>
              <a:gd name="connsiteX67" fmla="*/ 2464190 w 9595474"/>
              <a:gd name="connsiteY67" fmla="*/ 2109788 h 6858000"/>
              <a:gd name="connsiteX68" fmla="*/ 2469806 w 9595474"/>
              <a:gd name="connsiteY68" fmla="*/ 2110423 h 6858000"/>
              <a:gd name="connsiteX69" fmla="*/ 2476013 w 9595474"/>
              <a:gd name="connsiteY69" fmla="*/ 2110740 h 6858000"/>
              <a:gd name="connsiteX70" fmla="*/ 2481925 w 9595474"/>
              <a:gd name="connsiteY70" fmla="*/ 2111058 h 6858000"/>
              <a:gd name="connsiteX71" fmla="*/ 2487836 w 9595474"/>
              <a:gd name="connsiteY71" fmla="*/ 2110740 h 6858000"/>
              <a:gd name="connsiteX72" fmla="*/ 2493747 w 9595474"/>
              <a:gd name="connsiteY72" fmla="*/ 2110423 h 6858000"/>
              <a:gd name="connsiteX73" fmla="*/ 2499363 w 9595474"/>
              <a:gd name="connsiteY73" fmla="*/ 2109788 h 6858000"/>
              <a:gd name="connsiteX74" fmla="*/ 2505570 w 9595474"/>
              <a:gd name="connsiteY74" fmla="*/ 2108518 h 6858000"/>
              <a:gd name="connsiteX75" fmla="*/ 2511186 w 9595474"/>
              <a:gd name="connsiteY75" fmla="*/ 2107565 h 6858000"/>
              <a:gd name="connsiteX76" fmla="*/ 2517098 w 9595474"/>
              <a:gd name="connsiteY76" fmla="*/ 2105660 h 6858000"/>
              <a:gd name="connsiteX77" fmla="*/ 2522714 w 9595474"/>
              <a:gd name="connsiteY77" fmla="*/ 2104073 h 6858000"/>
              <a:gd name="connsiteX78" fmla="*/ 2528034 w 9595474"/>
              <a:gd name="connsiteY78" fmla="*/ 2101850 h 6858000"/>
              <a:gd name="connsiteX79" fmla="*/ 2533945 w 9595474"/>
              <a:gd name="connsiteY79" fmla="*/ 2099628 h 6858000"/>
              <a:gd name="connsiteX80" fmla="*/ 2539266 w 9595474"/>
              <a:gd name="connsiteY80" fmla="*/ 2096770 h 6858000"/>
              <a:gd name="connsiteX81" fmla="*/ 2544290 w 9595474"/>
              <a:gd name="connsiteY81" fmla="*/ 2093913 h 6858000"/>
              <a:gd name="connsiteX82" fmla="*/ 2549611 w 9595474"/>
              <a:gd name="connsiteY82" fmla="*/ 2090738 h 6858000"/>
              <a:gd name="connsiteX83" fmla="*/ 2554635 w 9595474"/>
              <a:gd name="connsiteY83" fmla="*/ 2087245 h 6858000"/>
              <a:gd name="connsiteX84" fmla="*/ 2559660 w 9595474"/>
              <a:gd name="connsiteY84" fmla="*/ 2083435 h 6858000"/>
              <a:gd name="connsiteX85" fmla="*/ 2564389 w 9595474"/>
              <a:gd name="connsiteY85" fmla="*/ 2079308 h 6858000"/>
              <a:gd name="connsiteX86" fmla="*/ 2569119 w 9595474"/>
              <a:gd name="connsiteY86" fmla="*/ 2074863 h 6858000"/>
              <a:gd name="connsiteX87" fmla="*/ 2573257 w 9595474"/>
              <a:gd name="connsiteY87" fmla="*/ 2070100 h 6858000"/>
              <a:gd name="connsiteX88" fmla="*/ 2577395 w 9595474"/>
              <a:gd name="connsiteY88" fmla="*/ 2065655 h 6858000"/>
              <a:gd name="connsiteX89" fmla="*/ 2581237 w 9595474"/>
              <a:gd name="connsiteY89" fmla="*/ 2060575 h 6858000"/>
              <a:gd name="connsiteX90" fmla="*/ 2584784 w 9595474"/>
              <a:gd name="connsiteY90" fmla="*/ 2055495 h 6858000"/>
              <a:gd name="connsiteX91" fmla="*/ 2588035 w 9595474"/>
              <a:gd name="connsiteY91" fmla="*/ 2050415 h 6858000"/>
              <a:gd name="connsiteX92" fmla="*/ 2590991 w 9595474"/>
              <a:gd name="connsiteY92" fmla="*/ 2045018 h 6858000"/>
              <a:gd name="connsiteX93" fmla="*/ 2593651 w 9595474"/>
              <a:gd name="connsiteY93" fmla="*/ 2039620 h 6858000"/>
              <a:gd name="connsiteX94" fmla="*/ 2596016 w 9595474"/>
              <a:gd name="connsiteY94" fmla="*/ 2034223 h 6858000"/>
              <a:gd name="connsiteX95" fmla="*/ 2598085 w 9595474"/>
              <a:gd name="connsiteY95" fmla="*/ 2028508 h 6858000"/>
              <a:gd name="connsiteX96" fmla="*/ 2599858 w 9595474"/>
              <a:gd name="connsiteY96" fmla="*/ 2022793 h 6858000"/>
              <a:gd name="connsiteX97" fmla="*/ 2601336 w 9595474"/>
              <a:gd name="connsiteY97" fmla="*/ 2017078 h 6858000"/>
              <a:gd name="connsiteX98" fmla="*/ 2602814 w 9595474"/>
              <a:gd name="connsiteY98" fmla="*/ 2011363 h 6858000"/>
              <a:gd name="connsiteX99" fmla="*/ 2603996 w 9595474"/>
              <a:gd name="connsiteY99" fmla="*/ 2005648 h 6858000"/>
              <a:gd name="connsiteX100" fmla="*/ 2604587 w 9595474"/>
              <a:gd name="connsiteY100" fmla="*/ 1999615 h 6858000"/>
              <a:gd name="connsiteX101" fmla="*/ 2604883 w 9595474"/>
              <a:gd name="connsiteY101" fmla="*/ 1993583 h 6858000"/>
              <a:gd name="connsiteX102" fmla="*/ 2604883 w 9595474"/>
              <a:gd name="connsiteY102" fmla="*/ 1987550 h 6858000"/>
              <a:gd name="connsiteX103" fmla="*/ 2604883 w 9595474"/>
              <a:gd name="connsiteY103" fmla="*/ 1981835 h 6858000"/>
              <a:gd name="connsiteX104" fmla="*/ 2604587 w 9595474"/>
              <a:gd name="connsiteY104" fmla="*/ 1976120 h 6858000"/>
              <a:gd name="connsiteX105" fmla="*/ 2603996 w 9595474"/>
              <a:gd name="connsiteY105" fmla="*/ 1970088 h 6858000"/>
              <a:gd name="connsiteX106" fmla="*/ 2602814 w 9595474"/>
              <a:gd name="connsiteY106" fmla="*/ 1964373 h 6858000"/>
              <a:gd name="connsiteX107" fmla="*/ 2601336 w 9595474"/>
              <a:gd name="connsiteY107" fmla="*/ 1958658 h 6858000"/>
              <a:gd name="connsiteX108" fmla="*/ 2599858 w 9595474"/>
              <a:gd name="connsiteY108" fmla="*/ 1952625 h 6858000"/>
              <a:gd name="connsiteX109" fmla="*/ 2598085 w 9595474"/>
              <a:gd name="connsiteY109" fmla="*/ 1946910 h 6858000"/>
              <a:gd name="connsiteX110" fmla="*/ 2596016 w 9595474"/>
              <a:gd name="connsiteY110" fmla="*/ 1941195 h 6858000"/>
              <a:gd name="connsiteX111" fmla="*/ 2593651 w 9595474"/>
              <a:gd name="connsiteY111" fmla="*/ 1935798 h 6858000"/>
              <a:gd name="connsiteX112" fmla="*/ 2590991 w 9595474"/>
              <a:gd name="connsiteY112" fmla="*/ 1930400 h 6858000"/>
              <a:gd name="connsiteX113" fmla="*/ 2588035 w 9595474"/>
              <a:gd name="connsiteY113" fmla="*/ 1925003 h 6858000"/>
              <a:gd name="connsiteX114" fmla="*/ 2584784 w 9595474"/>
              <a:gd name="connsiteY114" fmla="*/ 1919923 h 6858000"/>
              <a:gd name="connsiteX115" fmla="*/ 2581237 w 9595474"/>
              <a:gd name="connsiteY115" fmla="*/ 1915160 h 6858000"/>
              <a:gd name="connsiteX116" fmla="*/ 2577395 w 9595474"/>
              <a:gd name="connsiteY116" fmla="*/ 1910080 h 6858000"/>
              <a:gd name="connsiteX117" fmla="*/ 2573257 w 9595474"/>
              <a:gd name="connsiteY117" fmla="*/ 1905318 h 6858000"/>
              <a:gd name="connsiteX118" fmla="*/ 2569119 w 9595474"/>
              <a:gd name="connsiteY118" fmla="*/ 1900555 h 6858000"/>
              <a:gd name="connsiteX119" fmla="*/ 1590477 w 9595474"/>
              <a:gd name="connsiteY119" fmla="*/ 922020 h 6858000"/>
              <a:gd name="connsiteX120" fmla="*/ 1272736 w 9595474"/>
              <a:gd name="connsiteY120" fmla="*/ 604203 h 6858000"/>
              <a:gd name="connsiteX121" fmla="*/ 1268303 w 9595474"/>
              <a:gd name="connsiteY121" fmla="*/ 599440 h 6858000"/>
              <a:gd name="connsiteX122" fmla="*/ 1264165 w 9595474"/>
              <a:gd name="connsiteY122" fmla="*/ 594995 h 6858000"/>
              <a:gd name="connsiteX123" fmla="*/ 1260322 w 9595474"/>
              <a:gd name="connsiteY123" fmla="*/ 589915 h 6858000"/>
              <a:gd name="connsiteX124" fmla="*/ 1256776 w 9595474"/>
              <a:gd name="connsiteY124" fmla="*/ 584835 h 6858000"/>
              <a:gd name="connsiteX125" fmla="*/ 1253524 w 9595474"/>
              <a:gd name="connsiteY125" fmla="*/ 579755 h 6858000"/>
              <a:gd name="connsiteX126" fmla="*/ 1250864 w 9595474"/>
              <a:gd name="connsiteY126" fmla="*/ 574358 h 6858000"/>
              <a:gd name="connsiteX127" fmla="*/ 1247908 w 9595474"/>
              <a:gd name="connsiteY127" fmla="*/ 568960 h 6858000"/>
              <a:gd name="connsiteX128" fmla="*/ 1245839 w 9595474"/>
              <a:gd name="connsiteY128" fmla="*/ 563563 h 6858000"/>
              <a:gd name="connsiteX129" fmla="*/ 1243475 w 9595474"/>
              <a:gd name="connsiteY129" fmla="*/ 557848 h 6858000"/>
              <a:gd name="connsiteX130" fmla="*/ 1241701 w 9595474"/>
              <a:gd name="connsiteY130" fmla="*/ 552133 h 6858000"/>
              <a:gd name="connsiteX131" fmla="*/ 1239928 w 9595474"/>
              <a:gd name="connsiteY131" fmla="*/ 546418 h 6858000"/>
              <a:gd name="connsiteX132" fmla="*/ 1238746 w 9595474"/>
              <a:gd name="connsiteY132" fmla="*/ 540703 h 6858000"/>
              <a:gd name="connsiteX133" fmla="*/ 1237859 w 9595474"/>
              <a:gd name="connsiteY133" fmla="*/ 534988 h 6858000"/>
              <a:gd name="connsiteX134" fmla="*/ 1236972 w 9595474"/>
              <a:gd name="connsiteY134" fmla="*/ 528638 h 6858000"/>
              <a:gd name="connsiteX135" fmla="*/ 1236677 w 9595474"/>
              <a:gd name="connsiteY135" fmla="*/ 522923 h 6858000"/>
              <a:gd name="connsiteX136" fmla="*/ 1236381 w 9595474"/>
              <a:gd name="connsiteY136" fmla="*/ 516890 h 6858000"/>
              <a:gd name="connsiteX137" fmla="*/ 1236677 w 9595474"/>
              <a:gd name="connsiteY137" fmla="*/ 511175 h 6858000"/>
              <a:gd name="connsiteX138" fmla="*/ 1236972 w 9595474"/>
              <a:gd name="connsiteY138" fmla="*/ 505460 h 6858000"/>
              <a:gd name="connsiteX139" fmla="*/ 1237859 w 9595474"/>
              <a:gd name="connsiteY139" fmla="*/ 499428 h 6858000"/>
              <a:gd name="connsiteX140" fmla="*/ 1238746 w 9595474"/>
              <a:gd name="connsiteY140" fmla="*/ 493713 h 6858000"/>
              <a:gd name="connsiteX141" fmla="*/ 1239928 w 9595474"/>
              <a:gd name="connsiteY141" fmla="*/ 487680 h 6858000"/>
              <a:gd name="connsiteX142" fmla="*/ 1241701 w 9595474"/>
              <a:gd name="connsiteY142" fmla="*/ 481965 h 6858000"/>
              <a:gd name="connsiteX143" fmla="*/ 1243475 w 9595474"/>
              <a:gd name="connsiteY143" fmla="*/ 476250 h 6858000"/>
              <a:gd name="connsiteX144" fmla="*/ 1245839 w 9595474"/>
              <a:gd name="connsiteY144" fmla="*/ 470535 h 6858000"/>
              <a:gd name="connsiteX145" fmla="*/ 1247908 w 9595474"/>
              <a:gd name="connsiteY145" fmla="*/ 465138 h 6858000"/>
              <a:gd name="connsiteX146" fmla="*/ 1250864 w 9595474"/>
              <a:gd name="connsiteY146" fmla="*/ 459740 h 6858000"/>
              <a:gd name="connsiteX147" fmla="*/ 1253524 w 9595474"/>
              <a:gd name="connsiteY147" fmla="*/ 454343 h 6858000"/>
              <a:gd name="connsiteX148" fmla="*/ 1256776 w 9595474"/>
              <a:gd name="connsiteY148" fmla="*/ 449263 h 6858000"/>
              <a:gd name="connsiteX149" fmla="*/ 1260322 w 9595474"/>
              <a:gd name="connsiteY149" fmla="*/ 444500 h 6858000"/>
              <a:gd name="connsiteX150" fmla="*/ 1264165 w 9595474"/>
              <a:gd name="connsiteY150" fmla="*/ 439420 h 6858000"/>
              <a:gd name="connsiteX151" fmla="*/ 1268303 w 9595474"/>
              <a:gd name="connsiteY151" fmla="*/ 434658 h 6858000"/>
              <a:gd name="connsiteX152" fmla="*/ 1272736 w 9595474"/>
              <a:gd name="connsiteY152" fmla="*/ 429895 h 6858000"/>
              <a:gd name="connsiteX153" fmla="*/ 1277466 w 9595474"/>
              <a:gd name="connsiteY153" fmla="*/ 425768 h 6858000"/>
              <a:gd name="connsiteX154" fmla="*/ 1281899 w 9595474"/>
              <a:gd name="connsiteY154" fmla="*/ 421323 h 6858000"/>
              <a:gd name="connsiteX155" fmla="*/ 1286924 w 9595474"/>
              <a:gd name="connsiteY155" fmla="*/ 417830 h 6858000"/>
              <a:gd name="connsiteX156" fmla="*/ 1291949 w 9595474"/>
              <a:gd name="connsiteY156" fmla="*/ 414338 h 6858000"/>
              <a:gd name="connsiteX157" fmla="*/ 1296973 w 9595474"/>
              <a:gd name="connsiteY157" fmla="*/ 410845 h 6858000"/>
              <a:gd name="connsiteX158" fmla="*/ 1302589 w 9595474"/>
              <a:gd name="connsiteY158" fmla="*/ 407988 h 6858000"/>
              <a:gd name="connsiteX159" fmla="*/ 1307910 w 9595474"/>
              <a:gd name="connsiteY159" fmla="*/ 405130 h 6858000"/>
              <a:gd name="connsiteX160" fmla="*/ 1313230 w 9595474"/>
              <a:gd name="connsiteY160" fmla="*/ 402908 h 6858000"/>
              <a:gd name="connsiteX161" fmla="*/ 1318846 w 9595474"/>
              <a:gd name="connsiteY161" fmla="*/ 401003 h 6858000"/>
              <a:gd name="connsiteX162" fmla="*/ 1324757 w 9595474"/>
              <a:gd name="connsiteY162" fmla="*/ 399098 h 6858000"/>
              <a:gd name="connsiteX163" fmla="*/ 1330373 w 9595474"/>
              <a:gd name="connsiteY163" fmla="*/ 397193 h 6858000"/>
              <a:gd name="connsiteX164" fmla="*/ 1336285 w 9595474"/>
              <a:gd name="connsiteY164" fmla="*/ 396240 h 6858000"/>
              <a:gd name="connsiteX165" fmla="*/ 1341901 w 9595474"/>
              <a:gd name="connsiteY165" fmla="*/ 395288 h 6858000"/>
              <a:gd name="connsiteX166" fmla="*/ 1348108 w 9595474"/>
              <a:gd name="connsiteY166" fmla="*/ 394335 h 6858000"/>
              <a:gd name="connsiteX167" fmla="*/ 1353723 w 9595474"/>
              <a:gd name="connsiteY167" fmla="*/ 394018 h 6858000"/>
              <a:gd name="connsiteX168" fmla="*/ 1359930 w 9595474"/>
              <a:gd name="connsiteY168" fmla="*/ 393700 h 6858000"/>
              <a:gd name="connsiteX169" fmla="*/ 1365546 w 9595474"/>
              <a:gd name="connsiteY169" fmla="*/ 394018 h 6858000"/>
              <a:gd name="connsiteX170" fmla="*/ 1371458 w 9595474"/>
              <a:gd name="connsiteY170" fmla="*/ 394335 h 6858000"/>
              <a:gd name="connsiteX171" fmla="*/ 1377665 w 9595474"/>
              <a:gd name="connsiteY171" fmla="*/ 395288 h 6858000"/>
              <a:gd name="connsiteX172" fmla="*/ 1383281 w 9595474"/>
              <a:gd name="connsiteY172" fmla="*/ 396240 h 6858000"/>
              <a:gd name="connsiteX173" fmla="*/ 1388897 w 9595474"/>
              <a:gd name="connsiteY173" fmla="*/ 397193 h 6858000"/>
              <a:gd name="connsiteX174" fmla="*/ 1394808 w 9595474"/>
              <a:gd name="connsiteY174" fmla="*/ 399098 h 6858000"/>
              <a:gd name="connsiteX175" fmla="*/ 1400424 w 9595474"/>
              <a:gd name="connsiteY175" fmla="*/ 401003 h 6858000"/>
              <a:gd name="connsiteX176" fmla="*/ 1406335 w 9595474"/>
              <a:gd name="connsiteY176" fmla="*/ 402908 h 6858000"/>
              <a:gd name="connsiteX177" fmla="*/ 1411656 w 9595474"/>
              <a:gd name="connsiteY177" fmla="*/ 405130 h 6858000"/>
              <a:gd name="connsiteX178" fmla="*/ 1416976 w 9595474"/>
              <a:gd name="connsiteY178" fmla="*/ 407988 h 6858000"/>
              <a:gd name="connsiteX179" fmla="*/ 1422296 w 9595474"/>
              <a:gd name="connsiteY179" fmla="*/ 410845 h 6858000"/>
              <a:gd name="connsiteX180" fmla="*/ 1427617 w 9595474"/>
              <a:gd name="connsiteY180" fmla="*/ 414338 h 6858000"/>
              <a:gd name="connsiteX181" fmla="*/ 1432641 w 9595474"/>
              <a:gd name="connsiteY181" fmla="*/ 417830 h 6858000"/>
              <a:gd name="connsiteX182" fmla="*/ 1437666 w 9595474"/>
              <a:gd name="connsiteY182" fmla="*/ 421323 h 6858000"/>
              <a:gd name="connsiteX183" fmla="*/ 1442100 w 9595474"/>
              <a:gd name="connsiteY183" fmla="*/ 425768 h 6858000"/>
              <a:gd name="connsiteX184" fmla="*/ 1446829 w 9595474"/>
              <a:gd name="connsiteY184" fmla="*/ 429895 h 6858000"/>
              <a:gd name="connsiteX185" fmla="*/ 1907036 w 9595474"/>
              <a:gd name="connsiteY185" fmla="*/ 890270 h 6858000"/>
              <a:gd name="connsiteX186" fmla="*/ 2165662 w 9595474"/>
              <a:gd name="connsiteY186" fmla="*/ 1148715 h 6858000"/>
              <a:gd name="connsiteX187" fmla="*/ 2170391 w 9595474"/>
              <a:gd name="connsiteY187" fmla="*/ 1153160 h 6858000"/>
              <a:gd name="connsiteX188" fmla="*/ 2175416 w 9595474"/>
              <a:gd name="connsiteY188" fmla="*/ 1157288 h 6858000"/>
              <a:gd name="connsiteX189" fmla="*/ 2180145 w 9595474"/>
              <a:gd name="connsiteY189" fmla="*/ 1161098 h 6858000"/>
              <a:gd name="connsiteX190" fmla="*/ 2185170 w 9595474"/>
              <a:gd name="connsiteY190" fmla="*/ 1164590 h 6858000"/>
              <a:gd name="connsiteX191" fmla="*/ 2190490 w 9595474"/>
              <a:gd name="connsiteY191" fmla="*/ 1167765 h 6858000"/>
              <a:gd name="connsiteX192" fmla="*/ 2195810 w 9595474"/>
              <a:gd name="connsiteY192" fmla="*/ 1170623 h 6858000"/>
              <a:gd name="connsiteX193" fmla="*/ 2201130 w 9595474"/>
              <a:gd name="connsiteY193" fmla="*/ 1173480 h 6858000"/>
              <a:gd name="connsiteX194" fmla="*/ 2206746 w 9595474"/>
              <a:gd name="connsiteY194" fmla="*/ 1176020 h 6858000"/>
              <a:gd name="connsiteX195" fmla="*/ 2212362 w 9595474"/>
              <a:gd name="connsiteY195" fmla="*/ 1177925 h 6858000"/>
              <a:gd name="connsiteX196" fmla="*/ 2217683 w 9595474"/>
              <a:gd name="connsiteY196" fmla="*/ 1180148 h 6858000"/>
              <a:gd name="connsiteX197" fmla="*/ 2223594 w 9595474"/>
              <a:gd name="connsiteY197" fmla="*/ 1181418 h 6858000"/>
              <a:gd name="connsiteX198" fmla="*/ 2229505 w 9595474"/>
              <a:gd name="connsiteY198" fmla="*/ 1182688 h 6858000"/>
              <a:gd name="connsiteX199" fmla="*/ 2235417 w 9595474"/>
              <a:gd name="connsiteY199" fmla="*/ 1183640 h 6858000"/>
              <a:gd name="connsiteX200" fmla="*/ 2241033 w 9595474"/>
              <a:gd name="connsiteY200" fmla="*/ 1184275 h 6858000"/>
              <a:gd name="connsiteX201" fmla="*/ 2247240 w 9595474"/>
              <a:gd name="connsiteY201" fmla="*/ 1184593 h 6858000"/>
              <a:gd name="connsiteX202" fmla="*/ 2252856 w 9595474"/>
              <a:gd name="connsiteY202" fmla="*/ 1185228 h 6858000"/>
              <a:gd name="connsiteX203" fmla="*/ 2259063 w 9595474"/>
              <a:gd name="connsiteY203" fmla="*/ 1184593 h 6858000"/>
              <a:gd name="connsiteX204" fmla="*/ 2264679 w 9595474"/>
              <a:gd name="connsiteY204" fmla="*/ 1184275 h 6858000"/>
              <a:gd name="connsiteX205" fmla="*/ 2270590 w 9595474"/>
              <a:gd name="connsiteY205" fmla="*/ 1183640 h 6858000"/>
              <a:gd name="connsiteX206" fmla="*/ 2276797 w 9595474"/>
              <a:gd name="connsiteY206" fmla="*/ 1182688 h 6858000"/>
              <a:gd name="connsiteX207" fmla="*/ 2282413 w 9595474"/>
              <a:gd name="connsiteY207" fmla="*/ 1181418 h 6858000"/>
              <a:gd name="connsiteX208" fmla="*/ 2288029 w 9595474"/>
              <a:gd name="connsiteY208" fmla="*/ 1180148 h 6858000"/>
              <a:gd name="connsiteX209" fmla="*/ 2293940 w 9595474"/>
              <a:gd name="connsiteY209" fmla="*/ 1177925 h 6858000"/>
              <a:gd name="connsiteX210" fmla="*/ 2299261 w 9595474"/>
              <a:gd name="connsiteY210" fmla="*/ 1176020 h 6858000"/>
              <a:gd name="connsiteX211" fmla="*/ 2304581 w 9595474"/>
              <a:gd name="connsiteY211" fmla="*/ 1173480 h 6858000"/>
              <a:gd name="connsiteX212" fmla="*/ 2310492 w 9595474"/>
              <a:gd name="connsiteY212" fmla="*/ 1170623 h 6858000"/>
              <a:gd name="connsiteX213" fmla="*/ 2315517 w 9595474"/>
              <a:gd name="connsiteY213" fmla="*/ 1167765 h 6858000"/>
              <a:gd name="connsiteX214" fmla="*/ 2320837 w 9595474"/>
              <a:gd name="connsiteY214" fmla="*/ 1164590 h 6858000"/>
              <a:gd name="connsiteX215" fmla="*/ 2325862 w 9595474"/>
              <a:gd name="connsiteY215" fmla="*/ 1161098 h 6858000"/>
              <a:gd name="connsiteX216" fmla="*/ 2330887 w 9595474"/>
              <a:gd name="connsiteY216" fmla="*/ 1157288 h 6858000"/>
              <a:gd name="connsiteX217" fmla="*/ 2335616 w 9595474"/>
              <a:gd name="connsiteY217" fmla="*/ 1153160 h 6858000"/>
              <a:gd name="connsiteX218" fmla="*/ 2340345 w 9595474"/>
              <a:gd name="connsiteY218" fmla="*/ 1148715 h 6858000"/>
              <a:gd name="connsiteX219" fmla="*/ 2344483 w 9595474"/>
              <a:gd name="connsiteY219" fmla="*/ 1144270 h 6858000"/>
              <a:gd name="connsiteX220" fmla="*/ 2348621 w 9595474"/>
              <a:gd name="connsiteY220" fmla="*/ 1139508 h 6858000"/>
              <a:gd name="connsiteX221" fmla="*/ 2352464 w 9595474"/>
              <a:gd name="connsiteY221" fmla="*/ 1134428 h 6858000"/>
              <a:gd name="connsiteX222" fmla="*/ 2356011 w 9595474"/>
              <a:gd name="connsiteY222" fmla="*/ 1129348 h 6858000"/>
              <a:gd name="connsiteX223" fmla="*/ 2359262 w 9595474"/>
              <a:gd name="connsiteY223" fmla="*/ 1124268 h 6858000"/>
              <a:gd name="connsiteX224" fmla="*/ 2362218 w 9595474"/>
              <a:gd name="connsiteY224" fmla="*/ 1118870 h 6858000"/>
              <a:gd name="connsiteX225" fmla="*/ 2364582 w 9595474"/>
              <a:gd name="connsiteY225" fmla="*/ 1113473 h 6858000"/>
              <a:gd name="connsiteX226" fmla="*/ 2367242 w 9595474"/>
              <a:gd name="connsiteY226" fmla="*/ 1108075 h 6858000"/>
              <a:gd name="connsiteX227" fmla="*/ 2369311 w 9595474"/>
              <a:gd name="connsiteY227" fmla="*/ 1102360 h 6858000"/>
              <a:gd name="connsiteX228" fmla="*/ 2371085 w 9595474"/>
              <a:gd name="connsiteY228" fmla="*/ 1096645 h 6858000"/>
              <a:gd name="connsiteX229" fmla="*/ 2372563 w 9595474"/>
              <a:gd name="connsiteY229" fmla="*/ 1090930 h 6858000"/>
              <a:gd name="connsiteX230" fmla="*/ 2374041 w 9595474"/>
              <a:gd name="connsiteY230" fmla="*/ 1085215 h 6858000"/>
              <a:gd name="connsiteX231" fmla="*/ 2375223 w 9595474"/>
              <a:gd name="connsiteY231" fmla="*/ 1079500 h 6858000"/>
              <a:gd name="connsiteX232" fmla="*/ 2375814 w 9595474"/>
              <a:gd name="connsiteY232" fmla="*/ 1073785 h 6858000"/>
              <a:gd name="connsiteX233" fmla="*/ 2376110 w 9595474"/>
              <a:gd name="connsiteY233" fmla="*/ 1067753 h 6858000"/>
              <a:gd name="connsiteX234" fmla="*/ 2376110 w 9595474"/>
              <a:gd name="connsiteY234" fmla="*/ 1061720 h 6858000"/>
              <a:gd name="connsiteX235" fmla="*/ 2376110 w 9595474"/>
              <a:gd name="connsiteY235" fmla="*/ 1055688 h 6858000"/>
              <a:gd name="connsiteX236" fmla="*/ 2375814 w 9595474"/>
              <a:gd name="connsiteY236" fmla="*/ 1049973 h 6858000"/>
              <a:gd name="connsiteX237" fmla="*/ 2375223 w 9595474"/>
              <a:gd name="connsiteY237" fmla="*/ 1043940 h 6858000"/>
              <a:gd name="connsiteX238" fmla="*/ 2374041 w 9595474"/>
              <a:gd name="connsiteY238" fmla="*/ 1038225 h 6858000"/>
              <a:gd name="connsiteX239" fmla="*/ 2372563 w 9595474"/>
              <a:gd name="connsiteY239" fmla="*/ 1032510 h 6858000"/>
              <a:gd name="connsiteX240" fmla="*/ 2371085 w 9595474"/>
              <a:gd name="connsiteY240" fmla="*/ 1026795 h 6858000"/>
              <a:gd name="connsiteX241" fmla="*/ 2369311 w 9595474"/>
              <a:gd name="connsiteY241" fmla="*/ 1021080 h 6858000"/>
              <a:gd name="connsiteX242" fmla="*/ 2367242 w 9595474"/>
              <a:gd name="connsiteY242" fmla="*/ 1015683 h 6858000"/>
              <a:gd name="connsiteX243" fmla="*/ 2364582 w 9595474"/>
              <a:gd name="connsiteY243" fmla="*/ 1009650 h 6858000"/>
              <a:gd name="connsiteX244" fmla="*/ 2362218 w 9595474"/>
              <a:gd name="connsiteY244" fmla="*/ 1004253 h 6858000"/>
              <a:gd name="connsiteX245" fmla="*/ 2359262 w 9595474"/>
              <a:gd name="connsiteY245" fmla="*/ 998855 h 6858000"/>
              <a:gd name="connsiteX246" fmla="*/ 2356011 w 9595474"/>
              <a:gd name="connsiteY246" fmla="*/ 994093 h 6858000"/>
              <a:gd name="connsiteX247" fmla="*/ 2352464 w 9595474"/>
              <a:gd name="connsiteY247" fmla="*/ 989013 h 6858000"/>
              <a:gd name="connsiteX248" fmla="*/ 2348621 w 9595474"/>
              <a:gd name="connsiteY248" fmla="*/ 983933 h 6858000"/>
              <a:gd name="connsiteX249" fmla="*/ 2344483 w 9595474"/>
              <a:gd name="connsiteY249" fmla="*/ 979170 h 6858000"/>
              <a:gd name="connsiteX250" fmla="*/ 2340345 w 9595474"/>
              <a:gd name="connsiteY250" fmla="*/ 974725 h 6858000"/>
              <a:gd name="connsiteX251" fmla="*/ 2240737 w 9595474"/>
              <a:gd name="connsiteY251" fmla="*/ 875030 h 6858000"/>
              <a:gd name="connsiteX252" fmla="*/ 1991865 w 9595474"/>
              <a:gd name="connsiteY252" fmla="*/ 626428 h 6858000"/>
              <a:gd name="connsiteX253" fmla="*/ 1987431 w 9595474"/>
              <a:gd name="connsiteY253" fmla="*/ 621665 h 6858000"/>
              <a:gd name="connsiteX254" fmla="*/ 1983589 w 9595474"/>
              <a:gd name="connsiteY254" fmla="*/ 616903 h 6858000"/>
              <a:gd name="connsiteX255" fmla="*/ 1979451 w 9595474"/>
              <a:gd name="connsiteY255" fmla="*/ 612140 h 6858000"/>
              <a:gd name="connsiteX256" fmla="*/ 1975904 w 9595474"/>
              <a:gd name="connsiteY256" fmla="*/ 607060 h 6858000"/>
              <a:gd name="connsiteX257" fmla="*/ 1972653 w 9595474"/>
              <a:gd name="connsiteY257" fmla="*/ 601663 h 6858000"/>
              <a:gd name="connsiteX258" fmla="*/ 1969993 w 9595474"/>
              <a:gd name="connsiteY258" fmla="*/ 596265 h 6858000"/>
              <a:gd name="connsiteX259" fmla="*/ 1967037 w 9595474"/>
              <a:gd name="connsiteY259" fmla="*/ 590868 h 6858000"/>
              <a:gd name="connsiteX260" fmla="*/ 1964968 w 9595474"/>
              <a:gd name="connsiteY260" fmla="*/ 585470 h 6858000"/>
              <a:gd name="connsiteX261" fmla="*/ 1962603 w 9595474"/>
              <a:gd name="connsiteY261" fmla="*/ 579755 h 6858000"/>
              <a:gd name="connsiteX262" fmla="*/ 1960830 w 9595474"/>
              <a:gd name="connsiteY262" fmla="*/ 574358 h 6858000"/>
              <a:gd name="connsiteX263" fmla="*/ 1959056 w 9595474"/>
              <a:gd name="connsiteY263" fmla="*/ 568643 h 6858000"/>
              <a:gd name="connsiteX264" fmla="*/ 1958170 w 9595474"/>
              <a:gd name="connsiteY264" fmla="*/ 562610 h 6858000"/>
              <a:gd name="connsiteX265" fmla="*/ 1956987 w 9595474"/>
              <a:gd name="connsiteY265" fmla="*/ 556895 h 6858000"/>
              <a:gd name="connsiteX266" fmla="*/ 1956396 w 9595474"/>
              <a:gd name="connsiteY266" fmla="*/ 551180 h 6858000"/>
              <a:gd name="connsiteX267" fmla="*/ 1955805 w 9595474"/>
              <a:gd name="connsiteY267" fmla="*/ 544830 h 6858000"/>
              <a:gd name="connsiteX268" fmla="*/ 1955805 w 9595474"/>
              <a:gd name="connsiteY268" fmla="*/ 539115 h 6858000"/>
              <a:gd name="connsiteX269" fmla="*/ 1955805 w 9595474"/>
              <a:gd name="connsiteY269" fmla="*/ 533083 h 6858000"/>
              <a:gd name="connsiteX270" fmla="*/ 1956396 w 9595474"/>
              <a:gd name="connsiteY270" fmla="*/ 527368 h 6858000"/>
              <a:gd name="connsiteX271" fmla="*/ 1956987 w 9595474"/>
              <a:gd name="connsiteY271" fmla="*/ 521653 h 6858000"/>
              <a:gd name="connsiteX272" fmla="*/ 1958170 w 9595474"/>
              <a:gd name="connsiteY272" fmla="*/ 515620 h 6858000"/>
              <a:gd name="connsiteX273" fmla="*/ 1959056 w 9595474"/>
              <a:gd name="connsiteY273" fmla="*/ 509588 h 6858000"/>
              <a:gd name="connsiteX274" fmla="*/ 1960830 w 9595474"/>
              <a:gd name="connsiteY274" fmla="*/ 503873 h 6858000"/>
              <a:gd name="connsiteX275" fmla="*/ 1962603 w 9595474"/>
              <a:gd name="connsiteY275" fmla="*/ 498158 h 6858000"/>
              <a:gd name="connsiteX276" fmla="*/ 1964968 w 9595474"/>
              <a:gd name="connsiteY276" fmla="*/ 492760 h 6858000"/>
              <a:gd name="connsiteX277" fmla="*/ 1967037 w 9595474"/>
              <a:gd name="connsiteY277" fmla="*/ 487363 h 6858000"/>
              <a:gd name="connsiteX278" fmla="*/ 1969993 w 9595474"/>
              <a:gd name="connsiteY278" fmla="*/ 481648 h 6858000"/>
              <a:gd name="connsiteX279" fmla="*/ 1972653 w 9595474"/>
              <a:gd name="connsiteY279" fmla="*/ 476568 h 6858000"/>
              <a:gd name="connsiteX280" fmla="*/ 1975904 w 9595474"/>
              <a:gd name="connsiteY280" fmla="*/ 471170 h 6858000"/>
              <a:gd name="connsiteX281" fmla="*/ 1979451 w 9595474"/>
              <a:gd name="connsiteY281" fmla="*/ 466408 h 6858000"/>
              <a:gd name="connsiteX282" fmla="*/ 1983589 w 9595474"/>
              <a:gd name="connsiteY282" fmla="*/ 461328 h 6858000"/>
              <a:gd name="connsiteX283" fmla="*/ 1987431 w 9595474"/>
              <a:gd name="connsiteY283" fmla="*/ 456565 h 6858000"/>
              <a:gd name="connsiteX284" fmla="*/ 1991865 w 9595474"/>
              <a:gd name="connsiteY284" fmla="*/ 451803 h 6858000"/>
              <a:gd name="connsiteX285" fmla="*/ 1996594 w 9595474"/>
              <a:gd name="connsiteY285" fmla="*/ 447675 h 6858000"/>
              <a:gd name="connsiteX286" fmla="*/ 2001028 w 9595474"/>
              <a:gd name="connsiteY286" fmla="*/ 443548 h 6858000"/>
              <a:gd name="connsiteX287" fmla="*/ 2006052 w 9595474"/>
              <a:gd name="connsiteY287" fmla="*/ 439738 h 6858000"/>
              <a:gd name="connsiteX288" fmla="*/ 2011077 w 9595474"/>
              <a:gd name="connsiteY288" fmla="*/ 436245 h 6858000"/>
              <a:gd name="connsiteX289" fmla="*/ 2016102 w 9595474"/>
              <a:gd name="connsiteY289" fmla="*/ 432753 h 6858000"/>
              <a:gd name="connsiteX290" fmla="*/ 2021718 w 9595474"/>
              <a:gd name="connsiteY290" fmla="*/ 429895 h 6858000"/>
              <a:gd name="connsiteX291" fmla="*/ 2027038 w 9595474"/>
              <a:gd name="connsiteY291" fmla="*/ 427355 h 6858000"/>
              <a:gd name="connsiteX292" fmla="*/ 2032654 w 9595474"/>
              <a:gd name="connsiteY292" fmla="*/ 424815 h 6858000"/>
              <a:gd name="connsiteX293" fmla="*/ 2038270 w 9595474"/>
              <a:gd name="connsiteY293" fmla="*/ 422910 h 6858000"/>
              <a:gd name="connsiteX294" fmla="*/ 2043886 w 9595474"/>
              <a:gd name="connsiteY294" fmla="*/ 421005 h 6858000"/>
              <a:gd name="connsiteX295" fmla="*/ 2049502 w 9595474"/>
              <a:gd name="connsiteY295" fmla="*/ 419735 h 6858000"/>
              <a:gd name="connsiteX296" fmla="*/ 2055413 w 9595474"/>
              <a:gd name="connsiteY296" fmla="*/ 418148 h 6858000"/>
              <a:gd name="connsiteX297" fmla="*/ 2061029 w 9595474"/>
              <a:gd name="connsiteY297" fmla="*/ 417195 h 6858000"/>
              <a:gd name="connsiteX298" fmla="*/ 2067236 w 9595474"/>
              <a:gd name="connsiteY298" fmla="*/ 416243 h 6858000"/>
              <a:gd name="connsiteX299" fmla="*/ 2072852 w 9595474"/>
              <a:gd name="connsiteY299" fmla="*/ 415925 h 6858000"/>
              <a:gd name="connsiteX300" fmla="*/ 2079059 w 9595474"/>
              <a:gd name="connsiteY300" fmla="*/ 415925 h 6858000"/>
              <a:gd name="connsiteX301" fmla="*/ 2084970 w 9595474"/>
              <a:gd name="connsiteY301" fmla="*/ 415925 h 6858000"/>
              <a:gd name="connsiteX302" fmla="*/ 2090882 w 9595474"/>
              <a:gd name="connsiteY302" fmla="*/ 416243 h 6858000"/>
              <a:gd name="connsiteX303" fmla="*/ 2096793 w 9595474"/>
              <a:gd name="connsiteY303" fmla="*/ 417195 h 6858000"/>
              <a:gd name="connsiteX304" fmla="*/ 2102409 w 9595474"/>
              <a:gd name="connsiteY304" fmla="*/ 418148 h 6858000"/>
              <a:gd name="connsiteX305" fmla="*/ 2108321 w 9595474"/>
              <a:gd name="connsiteY305" fmla="*/ 419735 h 6858000"/>
              <a:gd name="connsiteX306" fmla="*/ 2113936 w 9595474"/>
              <a:gd name="connsiteY306" fmla="*/ 421005 h 6858000"/>
              <a:gd name="connsiteX307" fmla="*/ 2119552 w 9595474"/>
              <a:gd name="connsiteY307" fmla="*/ 422910 h 6858000"/>
              <a:gd name="connsiteX308" fmla="*/ 2125464 w 9595474"/>
              <a:gd name="connsiteY308" fmla="*/ 424815 h 6858000"/>
              <a:gd name="connsiteX309" fmla="*/ 2130784 w 9595474"/>
              <a:gd name="connsiteY309" fmla="*/ 427355 h 6858000"/>
              <a:gd name="connsiteX310" fmla="*/ 2136104 w 9595474"/>
              <a:gd name="connsiteY310" fmla="*/ 429895 h 6858000"/>
              <a:gd name="connsiteX311" fmla="*/ 2141720 w 9595474"/>
              <a:gd name="connsiteY311" fmla="*/ 432753 h 6858000"/>
              <a:gd name="connsiteX312" fmla="*/ 2146745 w 9595474"/>
              <a:gd name="connsiteY312" fmla="*/ 436245 h 6858000"/>
              <a:gd name="connsiteX313" fmla="*/ 2152065 w 9595474"/>
              <a:gd name="connsiteY313" fmla="*/ 439738 h 6858000"/>
              <a:gd name="connsiteX314" fmla="*/ 2156795 w 9595474"/>
              <a:gd name="connsiteY314" fmla="*/ 443548 h 6858000"/>
              <a:gd name="connsiteX315" fmla="*/ 2161819 w 9595474"/>
              <a:gd name="connsiteY315" fmla="*/ 447675 h 6858000"/>
              <a:gd name="connsiteX316" fmla="*/ 2165957 w 9595474"/>
              <a:gd name="connsiteY316" fmla="*/ 451803 h 6858000"/>
              <a:gd name="connsiteX317" fmla="*/ 2966073 w 9595474"/>
              <a:gd name="connsiteY317" fmla="*/ 1251903 h 6858000"/>
              <a:gd name="connsiteX318" fmla="*/ 5612631 w 9595474"/>
              <a:gd name="connsiteY318" fmla="*/ 3898583 h 6858000"/>
              <a:gd name="connsiteX319" fmla="*/ 5617360 w 9595474"/>
              <a:gd name="connsiteY319" fmla="*/ 3903345 h 6858000"/>
              <a:gd name="connsiteX320" fmla="*/ 5621498 w 9595474"/>
              <a:gd name="connsiteY320" fmla="*/ 3908425 h 6858000"/>
              <a:gd name="connsiteX321" fmla="*/ 5625341 w 9595474"/>
              <a:gd name="connsiteY321" fmla="*/ 3913505 h 6858000"/>
              <a:gd name="connsiteX322" fmla="*/ 5628888 w 9595474"/>
              <a:gd name="connsiteY322" fmla="*/ 3918585 h 6858000"/>
              <a:gd name="connsiteX323" fmla="*/ 5632139 w 9595474"/>
              <a:gd name="connsiteY323" fmla="*/ 3923348 h 6858000"/>
              <a:gd name="connsiteX324" fmla="*/ 5635094 w 9595474"/>
              <a:gd name="connsiteY324" fmla="*/ 3928745 h 6858000"/>
              <a:gd name="connsiteX325" fmla="*/ 5638050 w 9595474"/>
              <a:gd name="connsiteY325" fmla="*/ 3934460 h 6858000"/>
              <a:gd name="connsiteX326" fmla="*/ 5640415 w 9595474"/>
              <a:gd name="connsiteY326" fmla="*/ 3939858 h 6858000"/>
              <a:gd name="connsiteX327" fmla="*/ 5642484 w 9595474"/>
              <a:gd name="connsiteY327" fmla="*/ 3945890 h 6858000"/>
              <a:gd name="connsiteX328" fmla="*/ 5644257 w 9595474"/>
              <a:gd name="connsiteY328" fmla="*/ 3951605 h 6858000"/>
              <a:gd name="connsiteX329" fmla="*/ 5645735 w 9595474"/>
              <a:gd name="connsiteY329" fmla="*/ 3957320 h 6858000"/>
              <a:gd name="connsiteX330" fmla="*/ 5647213 w 9595474"/>
              <a:gd name="connsiteY330" fmla="*/ 3963353 h 6858000"/>
              <a:gd name="connsiteX331" fmla="*/ 5648100 w 9595474"/>
              <a:gd name="connsiteY331" fmla="*/ 3969068 h 6858000"/>
              <a:gd name="connsiteX332" fmla="*/ 5648691 w 9595474"/>
              <a:gd name="connsiteY332" fmla="*/ 3975100 h 6858000"/>
              <a:gd name="connsiteX333" fmla="*/ 5649282 w 9595474"/>
              <a:gd name="connsiteY333" fmla="*/ 3980815 h 6858000"/>
              <a:gd name="connsiteX334" fmla="*/ 5649282 w 9595474"/>
              <a:gd name="connsiteY334" fmla="*/ 3987165 h 6858000"/>
              <a:gd name="connsiteX335" fmla="*/ 5649282 w 9595474"/>
              <a:gd name="connsiteY335" fmla="*/ 3992880 h 6858000"/>
              <a:gd name="connsiteX336" fmla="*/ 5648691 w 9595474"/>
              <a:gd name="connsiteY336" fmla="*/ 3998913 h 6858000"/>
              <a:gd name="connsiteX337" fmla="*/ 5648100 w 9595474"/>
              <a:gd name="connsiteY337" fmla="*/ 4004945 h 6858000"/>
              <a:gd name="connsiteX338" fmla="*/ 5647213 w 9595474"/>
              <a:gd name="connsiteY338" fmla="*/ 4010660 h 6858000"/>
              <a:gd name="connsiteX339" fmla="*/ 5645735 w 9595474"/>
              <a:gd name="connsiteY339" fmla="*/ 4016375 h 6858000"/>
              <a:gd name="connsiteX340" fmla="*/ 5644257 w 9595474"/>
              <a:gd name="connsiteY340" fmla="*/ 4022725 h 6858000"/>
              <a:gd name="connsiteX341" fmla="*/ 5642484 w 9595474"/>
              <a:gd name="connsiteY341" fmla="*/ 4028440 h 6858000"/>
              <a:gd name="connsiteX342" fmla="*/ 5640415 w 9595474"/>
              <a:gd name="connsiteY342" fmla="*/ 4033838 h 6858000"/>
              <a:gd name="connsiteX343" fmla="*/ 5638050 w 9595474"/>
              <a:gd name="connsiteY343" fmla="*/ 4039553 h 6858000"/>
              <a:gd name="connsiteX344" fmla="*/ 5635094 w 9595474"/>
              <a:gd name="connsiteY344" fmla="*/ 4044950 h 6858000"/>
              <a:gd name="connsiteX345" fmla="*/ 5632139 w 9595474"/>
              <a:gd name="connsiteY345" fmla="*/ 4050348 h 6858000"/>
              <a:gd name="connsiteX346" fmla="*/ 5628888 w 9595474"/>
              <a:gd name="connsiteY346" fmla="*/ 4055745 h 6858000"/>
              <a:gd name="connsiteX347" fmla="*/ 5625341 w 9595474"/>
              <a:gd name="connsiteY347" fmla="*/ 4060825 h 6858000"/>
              <a:gd name="connsiteX348" fmla="*/ 5621498 w 9595474"/>
              <a:gd name="connsiteY348" fmla="*/ 4065588 h 6858000"/>
              <a:gd name="connsiteX349" fmla="*/ 5617360 w 9595474"/>
              <a:gd name="connsiteY349" fmla="*/ 4070350 h 6858000"/>
              <a:gd name="connsiteX350" fmla="*/ 5612631 w 9595474"/>
              <a:gd name="connsiteY350" fmla="*/ 4075113 h 6858000"/>
              <a:gd name="connsiteX351" fmla="*/ 5608198 w 9595474"/>
              <a:gd name="connsiteY351" fmla="*/ 4079875 h 6858000"/>
              <a:gd name="connsiteX352" fmla="*/ 5603468 w 9595474"/>
              <a:gd name="connsiteY352" fmla="*/ 4083685 h 6858000"/>
              <a:gd name="connsiteX353" fmla="*/ 5598443 w 9595474"/>
              <a:gd name="connsiteY353" fmla="*/ 4087495 h 6858000"/>
              <a:gd name="connsiteX354" fmla="*/ 5593419 w 9595474"/>
              <a:gd name="connsiteY354" fmla="*/ 4091305 h 6858000"/>
              <a:gd name="connsiteX355" fmla="*/ 5588098 w 9595474"/>
              <a:gd name="connsiteY355" fmla="*/ 4094480 h 6858000"/>
              <a:gd name="connsiteX356" fmla="*/ 5582482 w 9595474"/>
              <a:gd name="connsiteY356" fmla="*/ 4097338 h 6858000"/>
              <a:gd name="connsiteX357" fmla="*/ 5577162 w 9595474"/>
              <a:gd name="connsiteY357" fmla="*/ 4100195 h 6858000"/>
              <a:gd name="connsiteX358" fmla="*/ 5571842 w 9595474"/>
              <a:gd name="connsiteY358" fmla="*/ 4102418 h 6858000"/>
              <a:gd name="connsiteX359" fmla="*/ 5565931 w 9595474"/>
              <a:gd name="connsiteY359" fmla="*/ 4104640 h 6858000"/>
              <a:gd name="connsiteX360" fmla="*/ 5560315 w 9595474"/>
              <a:gd name="connsiteY360" fmla="*/ 4106545 h 6858000"/>
              <a:gd name="connsiteX361" fmla="*/ 5554699 w 9595474"/>
              <a:gd name="connsiteY361" fmla="*/ 4108133 h 6858000"/>
              <a:gd name="connsiteX362" fmla="*/ 5548492 w 9595474"/>
              <a:gd name="connsiteY362" fmla="*/ 4109403 h 6858000"/>
              <a:gd name="connsiteX363" fmla="*/ 5542580 w 9595474"/>
              <a:gd name="connsiteY363" fmla="*/ 4110355 h 6858000"/>
              <a:gd name="connsiteX364" fmla="*/ 5536669 w 9595474"/>
              <a:gd name="connsiteY364" fmla="*/ 4110990 h 6858000"/>
              <a:gd name="connsiteX365" fmla="*/ 5530758 w 9595474"/>
              <a:gd name="connsiteY365" fmla="*/ 4111308 h 6858000"/>
              <a:gd name="connsiteX366" fmla="*/ 5524846 w 9595474"/>
              <a:gd name="connsiteY366" fmla="*/ 4111625 h 6858000"/>
              <a:gd name="connsiteX367" fmla="*/ 5518639 w 9595474"/>
              <a:gd name="connsiteY367" fmla="*/ 4111308 h 6858000"/>
              <a:gd name="connsiteX368" fmla="*/ 5513023 w 9595474"/>
              <a:gd name="connsiteY368" fmla="*/ 4110990 h 6858000"/>
              <a:gd name="connsiteX369" fmla="*/ 5506816 w 9595474"/>
              <a:gd name="connsiteY369" fmla="*/ 4110355 h 6858000"/>
              <a:gd name="connsiteX370" fmla="*/ 5501200 w 9595474"/>
              <a:gd name="connsiteY370" fmla="*/ 4109403 h 6858000"/>
              <a:gd name="connsiteX371" fmla="*/ 5494993 w 9595474"/>
              <a:gd name="connsiteY371" fmla="*/ 4108133 h 6858000"/>
              <a:gd name="connsiteX372" fmla="*/ 5489081 w 9595474"/>
              <a:gd name="connsiteY372" fmla="*/ 4106545 h 6858000"/>
              <a:gd name="connsiteX373" fmla="*/ 5483466 w 9595474"/>
              <a:gd name="connsiteY373" fmla="*/ 4104640 h 6858000"/>
              <a:gd name="connsiteX374" fmla="*/ 5477850 w 9595474"/>
              <a:gd name="connsiteY374" fmla="*/ 4102418 h 6858000"/>
              <a:gd name="connsiteX375" fmla="*/ 5472234 w 9595474"/>
              <a:gd name="connsiteY375" fmla="*/ 4100195 h 6858000"/>
              <a:gd name="connsiteX376" fmla="*/ 5466913 w 9595474"/>
              <a:gd name="connsiteY376" fmla="*/ 4097338 h 6858000"/>
              <a:gd name="connsiteX377" fmla="*/ 5461593 w 9595474"/>
              <a:gd name="connsiteY377" fmla="*/ 4094480 h 6858000"/>
              <a:gd name="connsiteX378" fmla="*/ 5456273 w 9595474"/>
              <a:gd name="connsiteY378" fmla="*/ 4091305 h 6858000"/>
              <a:gd name="connsiteX379" fmla="*/ 5451248 w 9595474"/>
              <a:gd name="connsiteY379" fmla="*/ 4087495 h 6858000"/>
              <a:gd name="connsiteX380" fmla="*/ 5446223 w 9595474"/>
              <a:gd name="connsiteY380" fmla="*/ 4083685 h 6858000"/>
              <a:gd name="connsiteX381" fmla="*/ 5441495 w 9595474"/>
              <a:gd name="connsiteY381" fmla="*/ 4079875 h 6858000"/>
              <a:gd name="connsiteX382" fmla="*/ 5436765 w 9595474"/>
              <a:gd name="connsiteY382" fmla="*/ 4075113 h 6858000"/>
              <a:gd name="connsiteX383" fmla="*/ 5322379 w 9595474"/>
              <a:gd name="connsiteY383" fmla="*/ 3960813 h 6858000"/>
              <a:gd name="connsiteX384" fmla="*/ 5317945 w 9595474"/>
              <a:gd name="connsiteY384" fmla="*/ 3956368 h 6858000"/>
              <a:gd name="connsiteX385" fmla="*/ 5312921 w 9595474"/>
              <a:gd name="connsiteY385" fmla="*/ 3952240 h 6858000"/>
              <a:gd name="connsiteX386" fmla="*/ 5307896 w 9595474"/>
              <a:gd name="connsiteY386" fmla="*/ 3948748 h 6858000"/>
              <a:gd name="connsiteX387" fmla="*/ 5302871 w 9595474"/>
              <a:gd name="connsiteY387" fmla="*/ 3944938 h 6858000"/>
              <a:gd name="connsiteX388" fmla="*/ 5297255 w 9595474"/>
              <a:gd name="connsiteY388" fmla="*/ 3941763 h 6858000"/>
              <a:gd name="connsiteX389" fmla="*/ 5292230 w 9595474"/>
              <a:gd name="connsiteY389" fmla="*/ 3938588 h 6858000"/>
              <a:gd name="connsiteX390" fmla="*/ 5286615 w 9595474"/>
              <a:gd name="connsiteY390" fmla="*/ 3936048 h 6858000"/>
              <a:gd name="connsiteX391" fmla="*/ 5281294 w 9595474"/>
              <a:gd name="connsiteY391" fmla="*/ 3933508 h 6858000"/>
              <a:gd name="connsiteX392" fmla="*/ 5275383 w 9595474"/>
              <a:gd name="connsiteY392" fmla="*/ 3931285 h 6858000"/>
              <a:gd name="connsiteX393" fmla="*/ 5269767 w 9595474"/>
              <a:gd name="connsiteY393" fmla="*/ 3929698 h 6858000"/>
              <a:gd name="connsiteX394" fmla="*/ 5263855 w 9595474"/>
              <a:gd name="connsiteY394" fmla="*/ 3927793 h 6858000"/>
              <a:gd name="connsiteX395" fmla="*/ 5257944 w 9595474"/>
              <a:gd name="connsiteY395" fmla="*/ 3926840 h 6858000"/>
              <a:gd name="connsiteX396" fmla="*/ 5252033 w 9595474"/>
              <a:gd name="connsiteY396" fmla="*/ 3925570 h 6858000"/>
              <a:gd name="connsiteX397" fmla="*/ 5246121 w 9595474"/>
              <a:gd name="connsiteY397" fmla="*/ 3924935 h 6858000"/>
              <a:gd name="connsiteX398" fmla="*/ 5240210 w 9595474"/>
              <a:gd name="connsiteY398" fmla="*/ 3924618 h 6858000"/>
              <a:gd name="connsiteX399" fmla="*/ 5234298 w 9595474"/>
              <a:gd name="connsiteY399" fmla="*/ 3924618 h 6858000"/>
              <a:gd name="connsiteX400" fmla="*/ 5228091 w 9595474"/>
              <a:gd name="connsiteY400" fmla="*/ 3924618 h 6858000"/>
              <a:gd name="connsiteX401" fmla="*/ 5222180 w 9595474"/>
              <a:gd name="connsiteY401" fmla="*/ 3924935 h 6858000"/>
              <a:gd name="connsiteX402" fmla="*/ 5216268 w 9595474"/>
              <a:gd name="connsiteY402" fmla="*/ 3925570 h 6858000"/>
              <a:gd name="connsiteX403" fmla="*/ 5210357 w 9595474"/>
              <a:gd name="connsiteY403" fmla="*/ 3926840 h 6858000"/>
              <a:gd name="connsiteX404" fmla="*/ 5204741 w 9595474"/>
              <a:gd name="connsiteY404" fmla="*/ 3927793 h 6858000"/>
              <a:gd name="connsiteX405" fmla="*/ 5198534 w 9595474"/>
              <a:gd name="connsiteY405" fmla="*/ 3929698 h 6858000"/>
              <a:gd name="connsiteX406" fmla="*/ 5192918 w 9595474"/>
              <a:gd name="connsiteY406" fmla="*/ 3931285 h 6858000"/>
              <a:gd name="connsiteX407" fmla="*/ 5187598 w 9595474"/>
              <a:gd name="connsiteY407" fmla="*/ 3933508 h 6858000"/>
              <a:gd name="connsiteX408" fmla="*/ 5181686 w 9595474"/>
              <a:gd name="connsiteY408" fmla="*/ 3936048 h 6858000"/>
              <a:gd name="connsiteX409" fmla="*/ 5176366 w 9595474"/>
              <a:gd name="connsiteY409" fmla="*/ 3938588 h 6858000"/>
              <a:gd name="connsiteX410" fmla="*/ 5171046 w 9595474"/>
              <a:gd name="connsiteY410" fmla="*/ 3941763 h 6858000"/>
              <a:gd name="connsiteX411" fmla="*/ 5165430 w 9595474"/>
              <a:gd name="connsiteY411" fmla="*/ 3944938 h 6858000"/>
              <a:gd name="connsiteX412" fmla="*/ 5160405 w 9595474"/>
              <a:gd name="connsiteY412" fmla="*/ 3948748 h 6858000"/>
              <a:gd name="connsiteX413" fmla="*/ 5155380 w 9595474"/>
              <a:gd name="connsiteY413" fmla="*/ 3952240 h 6858000"/>
              <a:gd name="connsiteX414" fmla="*/ 5150947 w 9595474"/>
              <a:gd name="connsiteY414" fmla="*/ 3956368 h 6858000"/>
              <a:gd name="connsiteX415" fmla="*/ 5146218 w 9595474"/>
              <a:gd name="connsiteY415" fmla="*/ 3960813 h 6858000"/>
              <a:gd name="connsiteX416" fmla="*/ 5141488 w 9595474"/>
              <a:gd name="connsiteY416" fmla="*/ 3965575 h 6858000"/>
              <a:gd name="connsiteX417" fmla="*/ 5137646 w 9595474"/>
              <a:gd name="connsiteY417" fmla="*/ 3970655 h 6858000"/>
              <a:gd name="connsiteX418" fmla="*/ 5133508 w 9595474"/>
              <a:gd name="connsiteY418" fmla="*/ 3975100 h 6858000"/>
              <a:gd name="connsiteX419" fmla="*/ 5129961 w 9595474"/>
              <a:gd name="connsiteY419" fmla="*/ 3980498 h 6858000"/>
              <a:gd name="connsiteX420" fmla="*/ 5126710 w 9595474"/>
              <a:gd name="connsiteY420" fmla="*/ 3985578 h 6858000"/>
              <a:gd name="connsiteX421" fmla="*/ 5123754 w 9595474"/>
              <a:gd name="connsiteY421" fmla="*/ 3990975 h 6858000"/>
              <a:gd name="connsiteX422" fmla="*/ 5121094 w 9595474"/>
              <a:gd name="connsiteY422" fmla="*/ 3996373 h 6858000"/>
              <a:gd name="connsiteX423" fmla="*/ 5118729 w 9595474"/>
              <a:gd name="connsiteY423" fmla="*/ 4002088 h 6858000"/>
              <a:gd name="connsiteX424" fmla="*/ 5116660 w 9595474"/>
              <a:gd name="connsiteY424" fmla="*/ 4007803 h 6858000"/>
              <a:gd name="connsiteX425" fmla="*/ 5114591 w 9595474"/>
              <a:gd name="connsiteY425" fmla="*/ 4013518 h 6858000"/>
              <a:gd name="connsiteX426" fmla="*/ 5113113 w 9595474"/>
              <a:gd name="connsiteY426" fmla="*/ 4019233 h 6858000"/>
              <a:gd name="connsiteX427" fmla="*/ 5111636 w 9595474"/>
              <a:gd name="connsiteY427" fmla="*/ 4025265 h 6858000"/>
              <a:gd name="connsiteX428" fmla="*/ 5111044 w 9595474"/>
              <a:gd name="connsiteY428" fmla="*/ 4031298 h 6858000"/>
              <a:gd name="connsiteX429" fmla="*/ 5110158 w 9595474"/>
              <a:gd name="connsiteY429" fmla="*/ 4037013 h 6858000"/>
              <a:gd name="connsiteX430" fmla="*/ 5109862 w 9595474"/>
              <a:gd name="connsiteY430" fmla="*/ 4043045 h 6858000"/>
              <a:gd name="connsiteX431" fmla="*/ 5109567 w 9595474"/>
              <a:gd name="connsiteY431" fmla="*/ 4049078 h 6858000"/>
              <a:gd name="connsiteX432" fmla="*/ 5109862 w 9595474"/>
              <a:gd name="connsiteY432" fmla="*/ 4055110 h 6858000"/>
              <a:gd name="connsiteX433" fmla="*/ 5110158 w 9595474"/>
              <a:gd name="connsiteY433" fmla="*/ 4061143 h 6858000"/>
              <a:gd name="connsiteX434" fmla="*/ 5111044 w 9595474"/>
              <a:gd name="connsiteY434" fmla="*/ 4066858 h 6858000"/>
              <a:gd name="connsiteX435" fmla="*/ 5111636 w 9595474"/>
              <a:gd name="connsiteY435" fmla="*/ 4072890 h 6858000"/>
              <a:gd name="connsiteX436" fmla="*/ 5113113 w 9595474"/>
              <a:gd name="connsiteY436" fmla="*/ 4078605 h 6858000"/>
              <a:gd name="connsiteX437" fmla="*/ 5114591 w 9595474"/>
              <a:gd name="connsiteY437" fmla="*/ 4084320 h 6858000"/>
              <a:gd name="connsiteX438" fmla="*/ 5116660 w 9595474"/>
              <a:gd name="connsiteY438" fmla="*/ 4090035 h 6858000"/>
              <a:gd name="connsiteX439" fmla="*/ 5118729 w 9595474"/>
              <a:gd name="connsiteY439" fmla="*/ 4095750 h 6858000"/>
              <a:gd name="connsiteX440" fmla="*/ 5121094 w 9595474"/>
              <a:gd name="connsiteY440" fmla="*/ 4101783 h 6858000"/>
              <a:gd name="connsiteX441" fmla="*/ 5123754 w 9595474"/>
              <a:gd name="connsiteY441" fmla="*/ 4107180 h 6858000"/>
              <a:gd name="connsiteX442" fmla="*/ 5126710 w 9595474"/>
              <a:gd name="connsiteY442" fmla="*/ 4112578 h 6858000"/>
              <a:gd name="connsiteX443" fmla="*/ 5129961 w 9595474"/>
              <a:gd name="connsiteY443" fmla="*/ 4117975 h 6858000"/>
              <a:gd name="connsiteX444" fmla="*/ 5133508 w 9595474"/>
              <a:gd name="connsiteY444" fmla="*/ 4122738 h 6858000"/>
              <a:gd name="connsiteX445" fmla="*/ 5137646 w 9595474"/>
              <a:gd name="connsiteY445" fmla="*/ 4127818 h 6858000"/>
              <a:gd name="connsiteX446" fmla="*/ 5141488 w 9595474"/>
              <a:gd name="connsiteY446" fmla="*/ 4132580 h 6858000"/>
              <a:gd name="connsiteX447" fmla="*/ 5146218 w 9595474"/>
              <a:gd name="connsiteY447" fmla="*/ 4137343 h 6858000"/>
              <a:gd name="connsiteX448" fmla="*/ 5870075 w 9595474"/>
              <a:gd name="connsiteY448" fmla="*/ 4860925 h 6858000"/>
              <a:gd name="connsiteX449" fmla="*/ 5874509 w 9595474"/>
              <a:gd name="connsiteY449" fmla="*/ 4865688 h 6858000"/>
              <a:gd name="connsiteX450" fmla="*/ 5878646 w 9595474"/>
              <a:gd name="connsiteY450" fmla="*/ 4870768 h 6858000"/>
              <a:gd name="connsiteX451" fmla="*/ 5882489 w 9595474"/>
              <a:gd name="connsiteY451" fmla="*/ 4875848 h 6858000"/>
              <a:gd name="connsiteX452" fmla="*/ 5886036 w 9595474"/>
              <a:gd name="connsiteY452" fmla="*/ 4880928 h 6858000"/>
              <a:gd name="connsiteX453" fmla="*/ 5889287 w 9595474"/>
              <a:gd name="connsiteY453" fmla="*/ 4885690 h 6858000"/>
              <a:gd name="connsiteX454" fmla="*/ 5892243 w 9595474"/>
              <a:gd name="connsiteY454" fmla="*/ 4891088 h 6858000"/>
              <a:gd name="connsiteX455" fmla="*/ 5895199 w 9595474"/>
              <a:gd name="connsiteY455" fmla="*/ 4897120 h 6858000"/>
              <a:gd name="connsiteX456" fmla="*/ 5897268 w 9595474"/>
              <a:gd name="connsiteY456" fmla="*/ 4902518 h 6858000"/>
              <a:gd name="connsiteX457" fmla="*/ 5899336 w 9595474"/>
              <a:gd name="connsiteY457" fmla="*/ 4908233 h 6858000"/>
              <a:gd name="connsiteX458" fmla="*/ 5901701 w 9595474"/>
              <a:gd name="connsiteY458" fmla="*/ 4913948 h 6858000"/>
              <a:gd name="connsiteX459" fmla="*/ 5902883 w 9595474"/>
              <a:gd name="connsiteY459" fmla="*/ 4919663 h 6858000"/>
              <a:gd name="connsiteX460" fmla="*/ 5904066 w 9595474"/>
              <a:gd name="connsiteY460" fmla="*/ 4925695 h 6858000"/>
              <a:gd name="connsiteX461" fmla="*/ 5905248 w 9595474"/>
              <a:gd name="connsiteY461" fmla="*/ 4931410 h 6858000"/>
              <a:gd name="connsiteX462" fmla="*/ 5905840 w 9595474"/>
              <a:gd name="connsiteY462" fmla="*/ 4937443 h 6858000"/>
              <a:gd name="connsiteX463" fmla="*/ 5906135 w 9595474"/>
              <a:gd name="connsiteY463" fmla="*/ 4943475 h 6858000"/>
              <a:gd name="connsiteX464" fmla="*/ 5906726 w 9595474"/>
              <a:gd name="connsiteY464" fmla="*/ 4949508 h 6858000"/>
              <a:gd name="connsiteX465" fmla="*/ 5906135 w 9595474"/>
              <a:gd name="connsiteY465" fmla="*/ 4955223 h 6858000"/>
              <a:gd name="connsiteX466" fmla="*/ 5905840 w 9595474"/>
              <a:gd name="connsiteY466" fmla="*/ 4961255 h 6858000"/>
              <a:gd name="connsiteX467" fmla="*/ 5905248 w 9595474"/>
              <a:gd name="connsiteY467" fmla="*/ 4967288 h 6858000"/>
              <a:gd name="connsiteX468" fmla="*/ 5904066 w 9595474"/>
              <a:gd name="connsiteY468" fmla="*/ 4973003 h 6858000"/>
              <a:gd name="connsiteX469" fmla="*/ 5902883 w 9595474"/>
              <a:gd name="connsiteY469" fmla="*/ 4979035 h 6858000"/>
              <a:gd name="connsiteX470" fmla="*/ 5901701 w 9595474"/>
              <a:gd name="connsiteY470" fmla="*/ 4985068 h 6858000"/>
              <a:gd name="connsiteX471" fmla="*/ 5899336 w 9595474"/>
              <a:gd name="connsiteY471" fmla="*/ 4990783 h 6858000"/>
              <a:gd name="connsiteX472" fmla="*/ 5897268 w 9595474"/>
              <a:gd name="connsiteY472" fmla="*/ 4996180 h 6858000"/>
              <a:gd name="connsiteX473" fmla="*/ 5895199 w 9595474"/>
              <a:gd name="connsiteY473" fmla="*/ 5001895 h 6858000"/>
              <a:gd name="connsiteX474" fmla="*/ 5892243 w 9595474"/>
              <a:gd name="connsiteY474" fmla="*/ 5007293 h 6858000"/>
              <a:gd name="connsiteX475" fmla="*/ 5889287 w 9595474"/>
              <a:gd name="connsiteY475" fmla="*/ 5012690 h 6858000"/>
              <a:gd name="connsiteX476" fmla="*/ 5886036 w 9595474"/>
              <a:gd name="connsiteY476" fmla="*/ 5018088 h 6858000"/>
              <a:gd name="connsiteX477" fmla="*/ 5882489 w 9595474"/>
              <a:gd name="connsiteY477" fmla="*/ 5023168 h 6858000"/>
              <a:gd name="connsiteX478" fmla="*/ 5878646 w 9595474"/>
              <a:gd name="connsiteY478" fmla="*/ 5028248 h 6858000"/>
              <a:gd name="connsiteX479" fmla="*/ 5874509 w 9595474"/>
              <a:gd name="connsiteY479" fmla="*/ 5032693 h 6858000"/>
              <a:gd name="connsiteX480" fmla="*/ 5870075 w 9595474"/>
              <a:gd name="connsiteY480" fmla="*/ 5037455 h 6858000"/>
              <a:gd name="connsiteX481" fmla="*/ 5865346 w 9595474"/>
              <a:gd name="connsiteY481" fmla="*/ 5041900 h 6858000"/>
              <a:gd name="connsiteX482" fmla="*/ 5860617 w 9595474"/>
              <a:gd name="connsiteY482" fmla="*/ 5046028 h 6858000"/>
              <a:gd name="connsiteX483" fmla="*/ 5855592 w 9595474"/>
              <a:gd name="connsiteY483" fmla="*/ 5050155 h 6858000"/>
              <a:gd name="connsiteX484" fmla="*/ 5850567 w 9595474"/>
              <a:gd name="connsiteY484" fmla="*/ 5053648 h 6858000"/>
              <a:gd name="connsiteX485" fmla="*/ 5845247 w 9595474"/>
              <a:gd name="connsiteY485" fmla="*/ 5056823 h 6858000"/>
              <a:gd name="connsiteX486" fmla="*/ 5839926 w 9595474"/>
              <a:gd name="connsiteY486" fmla="*/ 5059680 h 6858000"/>
              <a:gd name="connsiteX487" fmla="*/ 5834311 w 9595474"/>
              <a:gd name="connsiteY487" fmla="*/ 5062538 h 6858000"/>
              <a:gd name="connsiteX488" fmla="*/ 5828695 w 9595474"/>
              <a:gd name="connsiteY488" fmla="*/ 5064760 h 6858000"/>
              <a:gd name="connsiteX489" fmla="*/ 5823375 w 9595474"/>
              <a:gd name="connsiteY489" fmla="*/ 5066983 h 6858000"/>
              <a:gd name="connsiteX490" fmla="*/ 5817463 w 9595474"/>
              <a:gd name="connsiteY490" fmla="*/ 5069205 h 6858000"/>
              <a:gd name="connsiteX491" fmla="*/ 5811552 w 9595474"/>
              <a:gd name="connsiteY491" fmla="*/ 5070475 h 6858000"/>
              <a:gd name="connsiteX492" fmla="*/ 5805640 w 9595474"/>
              <a:gd name="connsiteY492" fmla="*/ 5071428 h 6858000"/>
              <a:gd name="connsiteX493" fmla="*/ 5800024 w 9595474"/>
              <a:gd name="connsiteY493" fmla="*/ 5072698 h 6858000"/>
              <a:gd name="connsiteX494" fmla="*/ 5793817 w 9595474"/>
              <a:gd name="connsiteY494" fmla="*/ 5073333 h 6858000"/>
              <a:gd name="connsiteX495" fmla="*/ 5787610 w 9595474"/>
              <a:gd name="connsiteY495" fmla="*/ 5073650 h 6858000"/>
              <a:gd name="connsiteX496" fmla="*/ 5781994 w 9595474"/>
              <a:gd name="connsiteY496" fmla="*/ 5073968 h 6858000"/>
              <a:gd name="connsiteX497" fmla="*/ 5775787 w 9595474"/>
              <a:gd name="connsiteY497" fmla="*/ 5073650 h 6858000"/>
              <a:gd name="connsiteX498" fmla="*/ 5770171 w 9595474"/>
              <a:gd name="connsiteY498" fmla="*/ 5073333 h 6858000"/>
              <a:gd name="connsiteX499" fmla="*/ 5763965 w 9595474"/>
              <a:gd name="connsiteY499" fmla="*/ 5072698 h 6858000"/>
              <a:gd name="connsiteX500" fmla="*/ 5758349 w 9595474"/>
              <a:gd name="connsiteY500" fmla="*/ 5071428 h 6858000"/>
              <a:gd name="connsiteX501" fmla="*/ 5752141 w 9595474"/>
              <a:gd name="connsiteY501" fmla="*/ 5070475 h 6858000"/>
              <a:gd name="connsiteX502" fmla="*/ 5746526 w 9595474"/>
              <a:gd name="connsiteY502" fmla="*/ 5069205 h 6858000"/>
              <a:gd name="connsiteX503" fmla="*/ 5740614 w 9595474"/>
              <a:gd name="connsiteY503" fmla="*/ 5066983 h 6858000"/>
              <a:gd name="connsiteX504" fmla="*/ 5734998 w 9595474"/>
              <a:gd name="connsiteY504" fmla="*/ 5064760 h 6858000"/>
              <a:gd name="connsiteX505" fmla="*/ 5729382 w 9595474"/>
              <a:gd name="connsiteY505" fmla="*/ 5062538 h 6858000"/>
              <a:gd name="connsiteX506" fmla="*/ 5723767 w 9595474"/>
              <a:gd name="connsiteY506" fmla="*/ 5059680 h 6858000"/>
              <a:gd name="connsiteX507" fmla="*/ 5718446 w 9595474"/>
              <a:gd name="connsiteY507" fmla="*/ 5056823 h 6858000"/>
              <a:gd name="connsiteX508" fmla="*/ 5713421 w 9595474"/>
              <a:gd name="connsiteY508" fmla="*/ 5053648 h 6858000"/>
              <a:gd name="connsiteX509" fmla="*/ 5708396 w 9595474"/>
              <a:gd name="connsiteY509" fmla="*/ 5050155 h 6858000"/>
              <a:gd name="connsiteX510" fmla="*/ 5703372 w 9595474"/>
              <a:gd name="connsiteY510" fmla="*/ 5046028 h 6858000"/>
              <a:gd name="connsiteX511" fmla="*/ 5698347 w 9595474"/>
              <a:gd name="connsiteY511" fmla="*/ 5041900 h 6858000"/>
              <a:gd name="connsiteX512" fmla="*/ 5693618 w 9595474"/>
              <a:gd name="connsiteY512" fmla="*/ 5037455 h 6858000"/>
              <a:gd name="connsiteX513" fmla="*/ 5598148 w 9595474"/>
              <a:gd name="connsiteY513" fmla="*/ 4941888 h 6858000"/>
              <a:gd name="connsiteX514" fmla="*/ 5490560 w 9595474"/>
              <a:gd name="connsiteY514" fmla="*/ 4834573 h 6858000"/>
              <a:gd name="connsiteX515" fmla="*/ 5485830 w 9595474"/>
              <a:gd name="connsiteY515" fmla="*/ 4830128 h 6858000"/>
              <a:gd name="connsiteX516" fmla="*/ 5481397 w 9595474"/>
              <a:gd name="connsiteY516" fmla="*/ 4826000 h 6858000"/>
              <a:gd name="connsiteX517" fmla="*/ 5476372 w 9595474"/>
              <a:gd name="connsiteY517" fmla="*/ 4821873 h 6858000"/>
              <a:gd name="connsiteX518" fmla="*/ 5471348 w 9595474"/>
              <a:gd name="connsiteY518" fmla="*/ 4818380 h 6858000"/>
              <a:gd name="connsiteX519" fmla="*/ 5465732 w 9595474"/>
              <a:gd name="connsiteY519" fmla="*/ 4815205 h 6858000"/>
              <a:gd name="connsiteX520" fmla="*/ 5460411 w 9595474"/>
              <a:gd name="connsiteY520" fmla="*/ 4812348 h 6858000"/>
              <a:gd name="connsiteX521" fmla="*/ 5455091 w 9595474"/>
              <a:gd name="connsiteY521" fmla="*/ 4809173 h 6858000"/>
              <a:gd name="connsiteX522" fmla="*/ 5449475 w 9595474"/>
              <a:gd name="connsiteY522" fmla="*/ 4807268 h 6858000"/>
              <a:gd name="connsiteX523" fmla="*/ 5443563 w 9595474"/>
              <a:gd name="connsiteY523" fmla="*/ 4805045 h 6858000"/>
              <a:gd name="connsiteX524" fmla="*/ 5437948 w 9595474"/>
              <a:gd name="connsiteY524" fmla="*/ 4802823 h 6858000"/>
              <a:gd name="connsiteX525" fmla="*/ 5432036 w 9595474"/>
              <a:gd name="connsiteY525" fmla="*/ 4801553 h 6858000"/>
              <a:gd name="connsiteX526" fmla="*/ 5426420 w 9595474"/>
              <a:gd name="connsiteY526" fmla="*/ 4800283 h 6858000"/>
              <a:gd name="connsiteX527" fmla="*/ 5420509 w 9595474"/>
              <a:gd name="connsiteY527" fmla="*/ 4799330 h 6858000"/>
              <a:gd name="connsiteX528" fmla="*/ 5414597 w 9595474"/>
              <a:gd name="connsiteY528" fmla="*/ 4798695 h 6858000"/>
              <a:gd name="connsiteX529" fmla="*/ 5408391 w 9595474"/>
              <a:gd name="connsiteY529" fmla="*/ 4798060 h 6858000"/>
              <a:gd name="connsiteX530" fmla="*/ 5402775 w 9595474"/>
              <a:gd name="connsiteY530" fmla="*/ 4797743 h 6858000"/>
              <a:gd name="connsiteX531" fmla="*/ 5396568 w 9595474"/>
              <a:gd name="connsiteY531" fmla="*/ 4798060 h 6858000"/>
              <a:gd name="connsiteX532" fmla="*/ 5390361 w 9595474"/>
              <a:gd name="connsiteY532" fmla="*/ 4798695 h 6858000"/>
              <a:gd name="connsiteX533" fmla="*/ 5384745 w 9595474"/>
              <a:gd name="connsiteY533" fmla="*/ 4799330 h 6858000"/>
              <a:gd name="connsiteX534" fmla="*/ 5378538 w 9595474"/>
              <a:gd name="connsiteY534" fmla="*/ 4800283 h 6858000"/>
              <a:gd name="connsiteX535" fmla="*/ 5372922 w 9595474"/>
              <a:gd name="connsiteY535" fmla="*/ 4801553 h 6858000"/>
              <a:gd name="connsiteX536" fmla="*/ 5367010 w 9595474"/>
              <a:gd name="connsiteY536" fmla="*/ 4802823 h 6858000"/>
              <a:gd name="connsiteX537" fmla="*/ 5361394 w 9595474"/>
              <a:gd name="connsiteY537" fmla="*/ 4805045 h 6858000"/>
              <a:gd name="connsiteX538" fmla="*/ 5355483 w 9595474"/>
              <a:gd name="connsiteY538" fmla="*/ 4807268 h 6858000"/>
              <a:gd name="connsiteX539" fmla="*/ 5350163 w 9595474"/>
              <a:gd name="connsiteY539" fmla="*/ 4809173 h 6858000"/>
              <a:gd name="connsiteX540" fmla="*/ 5344547 w 9595474"/>
              <a:gd name="connsiteY540" fmla="*/ 4812348 h 6858000"/>
              <a:gd name="connsiteX541" fmla="*/ 5338931 w 9595474"/>
              <a:gd name="connsiteY541" fmla="*/ 4815205 h 6858000"/>
              <a:gd name="connsiteX542" fmla="*/ 5333906 w 9595474"/>
              <a:gd name="connsiteY542" fmla="*/ 4818380 h 6858000"/>
              <a:gd name="connsiteX543" fmla="*/ 5328881 w 9595474"/>
              <a:gd name="connsiteY543" fmla="*/ 4821873 h 6858000"/>
              <a:gd name="connsiteX544" fmla="*/ 5323857 w 9595474"/>
              <a:gd name="connsiteY544" fmla="*/ 4826000 h 6858000"/>
              <a:gd name="connsiteX545" fmla="*/ 5318832 w 9595474"/>
              <a:gd name="connsiteY545" fmla="*/ 4830128 h 6858000"/>
              <a:gd name="connsiteX546" fmla="*/ 5314398 w 9595474"/>
              <a:gd name="connsiteY546" fmla="*/ 4834573 h 6858000"/>
              <a:gd name="connsiteX547" fmla="*/ 5307305 w 9595474"/>
              <a:gd name="connsiteY547" fmla="*/ 4841875 h 6858000"/>
              <a:gd name="connsiteX548" fmla="*/ 5301393 w 9595474"/>
              <a:gd name="connsiteY548" fmla="*/ 4849813 h 6858000"/>
              <a:gd name="connsiteX549" fmla="*/ 5295482 w 9595474"/>
              <a:gd name="connsiteY549" fmla="*/ 4858068 h 6858000"/>
              <a:gd name="connsiteX550" fmla="*/ 5291048 w 9595474"/>
              <a:gd name="connsiteY550" fmla="*/ 4867275 h 6858000"/>
              <a:gd name="connsiteX551" fmla="*/ 5286910 w 9595474"/>
              <a:gd name="connsiteY551" fmla="*/ 4875848 h 6858000"/>
              <a:gd name="connsiteX552" fmla="*/ 5283659 w 9595474"/>
              <a:gd name="connsiteY552" fmla="*/ 4885055 h 6858000"/>
              <a:gd name="connsiteX553" fmla="*/ 5281294 w 9595474"/>
              <a:gd name="connsiteY553" fmla="*/ 4894580 h 6858000"/>
              <a:gd name="connsiteX554" fmla="*/ 5279521 w 9595474"/>
              <a:gd name="connsiteY554" fmla="*/ 4903788 h 6858000"/>
              <a:gd name="connsiteX555" fmla="*/ 5278339 w 9595474"/>
              <a:gd name="connsiteY555" fmla="*/ 4913630 h 6858000"/>
              <a:gd name="connsiteX556" fmla="*/ 5278339 w 9595474"/>
              <a:gd name="connsiteY556" fmla="*/ 4923155 h 6858000"/>
              <a:gd name="connsiteX557" fmla="*/ 5278634 w 9595474"/>
              <a:gd name="connsiteY557" fmla="*/ 4932998 h 6858000"/>
              <a:gd name="connsiteX558" fmla="*/ 5279816 w 9595474"/>
              <a:gd name="connsiteY558" fmla="*/ 4942205 h 6858000"/>
              <a:gd name="connsiteX559" fmla="*/ 5281885 w 9595474"/>
              <a:gd name="connsiteY559" fmla="*/ 4952048 h 6858000"/>
              <a:gd name="connsiteX560" fmla="*/ 5284546 w 9595474"/>
              <a:gd name="connsiteY560" fmla="*/ 4960938 h 6858000"/>
              <a:gd name="connsiteX561" fmla="*/ 5288092 w 9595474"/>
              <a:gd name="connsiteY561" fmla="*/ 4970145 h 6858000"/>
              <a:gd name="connsiteX562" fmla="*/ 5291935 w 9595474"/>
              <a:gd name="connsiteY562" fmla="*/ 4979353 h 6858000"/>
              <a:gd name="connsiteX563" fmla="*/ 5583665 w 9595474"/>
              <a:gd name="connsiteY563" fmla="*/ 5270500 h 6858000"/>
              <a:gd name="connsiteX564" fmla="*/ 5588098 w 9595474"/>
              <a:gd name="connsiteY564" fmla="*/ 5275263 h 6858000"/>
              <a:gd name="connsiteX565" fmla="*/ 5592237 w 9595474"/>
              <a:gd name="connsiteY565" fmla="*/ 5280343 h 6858000"/>
              <a:gd name="connsiteX566" fmla="*/ 5595784 w 9595474"/>
              <a:gd name="connsiteY566" fmla="*/ 5284788 h 6858000"/>
              <a:gd name="connsiteX567" fmla="*/ 5599626 w 9595474"/>
              <a:gd name="connsiteY567" fmla="*/ 5290185 h 6858000"/>
              <a:gd name="connsiteX568" fmla="*/ 5602582 w 9595474"/>
              <a:gd name="connsiteY568" fmla="*/ 5295265 h 6858000"/>
              <a:gd name="connsiteX569" fmla="*/ 5605833 w 9595474"/>
              <a:gd name="connsiteY569" fmla="*/ 5300663 h 6858000"/>
              <a:gd name="connsiteX570" fmla="*/ 5608493 w 9595474"/>
              <a:gd name="connsiteY570" fmla="*/ 5306060 h 6858000"/>
              <a:gd name="connsiteX571" fmla="*/ 5610857 w 9595474"/>
              <a:gd name="connsiteY571" fmla="*/ 5311775 h 6858000"/>
              <a:gd name="connsiteX572" fmla="*/ 5613222 w 9595474"/>
              <a:gd name="connsiteY572" fmla="*/ 5317490 h 6858000"/>
              <a:gd name="connsiteX573" fmla="*/ 5614996 w 9595474"/>
              <a:gd name="connsiteY573" fmla="*/ 5323523 h 6858000"/>
              <a:gd name="connsiteX574" fmla="*/ 5616474 w 9595474"/>
              <a:gd name="connsiteY574" fmla="*/ 5329238 h 6858000"/>
              <a:gd name="connsiteX575" fmla="*/ 5617656 w 9595474"/>
              <a:gd name="connsiteY575" fmla="*/ 5334953 h 6858000"/>
              <a:gd name="connsiteX576" fmla="*/ 5618838 w 9595474"/>
              <a:gd name="connsiteY576" fmla="*/ 5340985 h 6858000"/>
              <a:gd name="connsiteX577" fmla="*/ 5619725 w 9595474"/>
              <a:gd name="connsiteY577" fmla="*/ 5346700 h 6858000"/>
              <a:gd name="connsiteX578" fmla="*/ 5620021 w 9595474"/>
              <a:gd name="connsiteY578" fmla="*/ 5352733 h 6858000"/>
              <a:gd name="connsiteX579" fmla="*/ 5620021 w 9595474"/>
              <a:gd name="connsiteY579" fmla="*/ 5359083 h 6858000"/>
              <a:gd name="connsiteX580" fmla="*/ 5620021 w 9595474"/>
              <a:gd name="connsiteY580" fmla="*/ 5364798 h 6858000"/>
              <a:gd name="connsiteX581" fmla="*/ 5619725 w 9595474"/>
              <a:gd name="connsiteY581" fmla="*/ 5370830 h 6858000"/>
              <a:gd name="connsiteX582" fmla="*/ 5618838 w 9595474"/>
              <a:gd name="connsiteY582" fmla="*/ 5376545 h 6858000"/>
              <a:gd name="connsiteX583" fmla="*/ 5617656 w 9595474"/>
              <a:gd name="connsiteY583" fmla="*/ 5382578 h 6858000"/>
              <a:gd name="connsiteX584" fmla="*/ 5616474 w 9595474"/>
              <a:gd name="connsiteY584" fmla="*/ 5388293 h 6858000"/>
              <a:gd name="connsiteX585" fmla="*/ 5614996 w 9595474"/>
              <a:gd name="connsiteY585" fmla="*/ 5394008 h 6858000"/>
              <a:gd name="connsiteX586" fmla="*/ 5613222 w 9595474"/>
              <a:gd name="connsiteY586" fmla="*/ 5400040 h 6858000"/>
              <a:gd name="connsiteX587" fmla="*/ 5610857 w 9595474"/>
              <a:gd name="connsiteY587" fmla="*/ 5405755 h 6858000"/>
              <a:gd name="connsiteX588" fmla="*/ 5608493 w 9595474"/>
              <a:gd name="connsiteY588" fmla="*/ 5411470 h 6858000"/>
              <a:gd name="connsiteX589" fmla="*/ 5605833 w 9595474"/>
              <a:gd name="connsiteY589" fmla="*/ 5416868 h 6858000"/>
              <a:gd name="connsiteX590" fmla="*/ 5602582 w 9595474"/>
              <a:gd name="connsiteY590" fmla="*/ 5422265 h 6858000"/>
              <a:gd name="connsiteX591" fmla="*/ 5599626 w 9595474"/>
              <a:gd name="connsiteY591" fmla="*/ 5427663 h 6858000"/>
              <a:gd name="connsiteX592" fmla="*/ 5595784 w 9595474"/>
              <a:gd name="connsiteY592" fmla="*/ 5432743 h 6858000"/>
              <a:gd name="connsiteX593" fmla="*/ 5592237 w 9595474"/>
              <a:gd name="connsiteY593" fmla="*/ 5437505 h 6858000"/>
              <a:gd name="connsiteX594" fmla="*/ 5588098 w 9595474"/>
              <a:gd name="connsiteY594" fmla="*/ 5442268 h 6858000"/>
              <a:gd name="connsiteX595" fmla="*/ 5583665 w 9595474"/>
              <a:gd name="connsiteY595" fmla="*/ 5447030 h 6858000"/>
              <a:gd name="connsiteX596" fmla="*/ 5578936 w 9595474"/>
              <a:gd name="connsiteY596" fmla="*/ 5451158 h 6858000"/>
              <a:gd name="connsiteX597" fmla="*/ 5573911 w 9595474"/>
              <a:gd name="connsiteY597" fmla="*/ 5455603 h 6858000"/>
              <a:gd name="connsiteX598" fmla="*/ 5569182 w 9595474"/>
              <a:gd name="connsiteY598" fmla="*/ 5459095 h 6858000"/>
              <a:gd name="connsiteX599" fmla="*/ 5563862 w 9595474"/>
              <a:gd name="connsiteY599" fmla="*/ 5462905 h 6858000"/>
              <a:gd name="connsiteX600" fmla="*/ 5558837 w 9595474"/>
              <a:gd name="connsiteY600" fmla="*/ 5466080 h 6858000"/>
              <a:gd name="connsiteX601" fmla="*/ 5553517 w 9595474"/>
              <a:gd name="connsiteY601" fmla="*/ 5469255 h 6858000"/>
              <a:gd name="connsiteX602" fmla="*/ 5548196 w 9595474"/>
              <a:gd name="connsiteY602" fmla="*/ 5471795 h 6858000"/>
              <a:gd name="connsiteX603" fmla="*/ 5542285 w 9595474"/>
              <a:gd name="connsiteY603" fmla="*/ 5474335 h 6858000"/>
              <a:gd name="connsiteX604" fmla="*/ 5536964 w 9595474"/>
              <a:gd name="connsiteY604" fmla="*/ 5476558 h 6858000"/>
              <a:gd name="connsiteX605" fmla="*/ 5531348 w 9595474"/>
              <a:gd name="connsiteY605" fmla="*/ 5478145 h 6858000"/>
              <a:gd name="connsiteX606" fmla="*/ 5525437 w 9595474"/>
              <a:gd name="connsiteY606" fmla="*/ 5479733 h 6858000"/>
              <a:gd name="connsiteX607" fmla="*/ 5519230 w 9595474"/>
              <a:gd name="connsiteY607" fmla="*/ 5481003 h 6858000"/>
              <a:gd name="connsiteX608" fmla="*/ 5513614 w 9595474"/>
              <a:gd name="connsiteY608" fmla="*/ 5482273 h 6858000"/>
              <a:gd name="connsiteX609" fmla="*/ 5507999 w 9595474"/>
              <a:gd name="connsiteY609" fmla="*/ 5482908 h 6858000"/>
              <a:gd name="connsiteX610" fmla="*/ 5501791 w 9595474"/>
              <a:gd name="connsiteY610" fmla="*/ 5483225 h 6858000"/>
              <a:gd name="connsiteX611" fmla="*/ 5495585 w 9595474"/>
              <a:gd name="connsiteY611" fmla="*/ 5483543 h 6858000"/>
              <a:gd name="connsiteX612" fmla="*/ 6873545 w 9595474"/>
              <a:gd name="connsiteY612" fmla="*/ 6858000 h 6858000"/>
              <a:gd name="connsiteX613" fmla="*/ 9595474 w 9595474"/>
              <a:gd name="connsiteY613" fmla="*/ 6858000 h 6858000"/>
              <a:gd name="connsiteX614" fmla="*/ 9595474 w 9595474"/>
              <a:gd name="connsiteY614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0 w 9595474"/>
              <a:gd name="connsiteY2" fmla="*/ 0 h 6858000"/>
              <a:gd name="connsiteX3" fmla="*/ 692823 w 9595474"/>
              <a:gd name="connsiteY3" fmla="*/ 691198 h 6858000"/>
              <a:gd name="connsiteX4" fmla="*/ 691345 w 9595474"/>
              <a:gd name="connsiteY4" fmla="*/ 683895 h 6858000"/>
              <a:gd name="connsiteX5" fmla="*/ 690754 w 9595474"/>
              <a:gd name="connsiteY5" fmla="*/ 676275 h 6858000"/>
              <a:gd name="connsiteX6" fmla="*/ 690754 w 9595474"/>
              <a:gd name="connsiteY6" fmla="*/ 669290 h 6858000"/>
              <a:gd name="connsiteX7" fmla="*/ 690754 w 9595474"/>
              <a:gd name="connsiteY7" fmla="*/ 661988 h 6858000"/>
              <a:gd name="connsiteX8" fmla="*/ 691345 w 9595474"/>
              <a:gd name="connsiteY8" fmla="*/ 654368 h 6858000"/>
              <a:gd name="connsiteX9" fmla="*/ 692527 w 9595474"/>
              <a:gd name="connsiteY9" fmla="*/ 647383 h 6858000"/>
              <a:gd name="connsiteX10" fmla="*/ 694005 w 9595474"/>
              <a:gd name="connsiteY10" fmla="*/ 640080 h 6858000"/>
              <a:gd name="connsiteX11" fmla="*/ 695778 w 9595474"/>
              <a:gd name="connsiteY11" fmla="*/ 633095 h 6858000"/>
              <a:gd name="connsiteX12" fmla="*/ 698143 w 9595474"/>
              <a:gd name="connsiteY12" fmla="*/ 625793 h 6858000"/>
              <a:gd name="connsiteX13" fmla="*/ 700803 w 9595474"/>
              <a:gd name="connsiteY13" fmla="*/ 618808 h 6858000"/>
              <a:gd name="connsiteX14" fmla="*/ 704054 w 9595474"/>
              <a:gd name="connsiteY14" fmla="*/ 612140 h 6858000"/>
              <a:gd name="connsiteX15" fmla="*/ 707601 w 9595474"/>
              <a:gd name="connsiteY15" fmla="*/ 605790 h 6858000"/>
              <a:gd name="connsiteX16" fmla="*/ 712035 w 9595474"/>
              <a:gd name="connsiteY16" fmla="*/ 599123 h 6858000"/>
              <a:gd name="connsiteX17" fmla="*/ 716173 w 9595474"/>
              <a:gd name="connsiteY17" fmla="*/ 592773 h 6858000"/>
              <a:gd name="connsiteX18" fmla="*/ 721198 w 9595474"/>
              <a:gd name="connsiteY18" fmla="*/ 587058 h 6858000"/>
              <a:gd name="connsiteX19" fmla="*/ 726518 w 9595474"/>
              <a:gd name="connsiteY19" fmla="*/ 581343 h 6858000"/>
              <a:gd name="connsiteX20" fmla="*/ 731247 w 9595474"/>
              <a:gd name="connsiteY20" fmla="*/ 576898 h 6858000"/>
              <a:gd name="connsiteX21" fmla="*/ 735976 w 9595474"/>
              <a:gd name="connsiteY21" fmla="*/ 572453 h 6858000"/>
              <a:gd name="connsiteX22" fmla="*/ 741001 w 9595474"/>
              <a:gd name="connsiteY22" fmla="*/ 568960 h 6858000"/>
              <a:gd name="connsiteX23" fmla="*/ 746026 w 9595474"/>
              <a:gd name="connsiteY23" fmla="*/ 565468 h 6858000"/>
              <a:gd name="connsiteX24" fmla="*/ 751050 w 9595474"/>
              <a:gd name="connsiteY24" fmla="*/ 562293 h 6858000"/>
              <a:gd name="connsiteX25" fmla="*/ 756371 w 9595474"/>
              <a:gd name="connsiteY25" fmla="*/ 558800 h 6858000"/>
              <a:gd name="connsiteX26" fmla="*/ 761691 w 9595474"/>
              <a:gd name="connsiteY26" fmla="*/ 556578 h 6858000"/>
              <a:gd name="connsiteX27" fmla="*/ 767602 w 9595474"/>
              <a:gd name="connsiteY27" fmla="*/ 554038 h 6858000"/>
              <a:gd name="connsiteX28" fmla="*/ 772923 w 9595474"/>
              <a:gd name="connsiteY28" fmla="*/ 551815 h 6858000"/>
              <a:gd name="connsiteX29" fmla="*/ 778834 w 9595474"/>
              <a:gd name="connsiteY29" fmla="*/ 549910 h 6858000"/>
              <a:gd name="connsiteX30" fmla="*/ 784450 w 9595474"/>
              <a:gd name="connsiteY30" fmla="*/ 548640 h 6858000"/>
              <a:gd name="connsiteX31" fmla="*/ 790066 w 9595474"/>
              <a:gd name="connsiteY31" fmla="*/ 547370 h 6858000"/>
              <a:gd name="connsiteX32" fmla="*/ 795977 w 9595474"/>
              <a:gd name="connsiteY32" fmla="*/ 546418 h 6858000"/>
              <a:gd name="connsiteX33" fmla="*/ 802184 w 9595474"/>
              <a:gd name="connsiteY33" fmla="*/ 545783 h 6858000"/>
              <a:gd name="connsiteX34" fmla="*/ 807800 w 9595474"/>
              <a:gd name="connsiteY34" fmla="*/ 545465 h 6858000"/>
              <a:gd name="connsiteX35" fmla="*/ 814007 w 9595474"/>
              <a:gd name="connsiteY35" fmla="*/ 544830 h 6858000"/>
              <a:gd name="connsiteX36" fmla="*/ 819623 w 9595474"/>
              <a:gd name="connsiteY36" fmla="*/ 545465 h 6858000"/>
              <a:gd name="connsiteX37" fmla="*/ 825830 w 9595474"/>
              <a:gd name="connsiteY37" fmla="*/ 545783 h 6858000"/>
              <a:gd name="connsiteX38" fmla="*/ 831446 w 9595474"/>
              <a:gd name="connsiteY38" fmla="*/ 546418 h 6858000"/>
              <a:gd name="connsiteX39" fmla="*/ 837358 w 9595474"/>
              <a:gd name="connsiteY39" fmla="*/ 547370 h 6858000"/>
              <a:gd name="connsiteX40" fmla="*/ 842974 w 9595474"/>
              <a:gd name="connsiteY40" fmla="*/ 548640 h 6858000"/>
              <a:gd name="connsiteX41" fmla="*/ 848885 w 9595474"/>
              <a:gd name="connsiteY41" fmla="*/ 549910 h 6858000"/>
              <a:gd name="connsiteX42" fmla="*/ 854501 w 9595474"/>
              <a:gd name="connsiteY42" fmla="*/ 551815 h 6858000"/>
              <a:gd name="connsiteX43" fmla="*/ 860117 w 9595474"/>
              <a:gd name="connsiteY43" fmla="*/ 554038 h 6858000"/>
              <a:gd name="connsiteX44" fmla="*/ 865733 w 9595474"/>
              <a:gd name="connsiteY44" fmla="*/ 556578 h 6858000"/>
              <a:gd name="connsiteX45" fmla="*/ 871053 w 9595474"/>
              <a:gd name="connsiteY45" fmla="*/ 558800 h 6858000"/>
              <a:gd name="connsiteX46" fmla="*/ 876373 w 9595474"/>
              <a:gd name="connsiteY46" fmla="*/ 562293 h 6858000"/>
              <a:gd name="connsiteX47" fmla="*/ 881398 w 9595474"/>
              <a:gd name="connsiteY47" fmla="*/ 565468 h 6858000"/>
              <a:gd name="connsiteX48" fmla="*/ 886718 w 9595474"/>
              <a:gd name="connsiteY48" fmla="*/ 568960 h 6858000"/>
              <a:gd name="connsiteX49" fmla="*/ 891447 w 9595474"/>
              <a:gd name="connsiteY49" fmla="*/ 572453 h 6858000"/>
              <a:gd name="connsiteX50" fmla="*/ 896177 w 9595474"/>
              <a:gd name="connsiteY50" fmla="*/ 576898 h 6858000"/>
              <a:gd name="connsiteX51" fmla="*/ 900906 w 9595474"/>
              <a:gd name="connsiteY51" fmla="*/ 581343 h 6858000"/>
              <a:gd name="connsiteX52" fmla="*/ 1431459 w 9595474"/>
              <a:gd name="connsiteY52" fmla="*/ 1111568 h 6858000"/>
              <a:gd name="connsiteX53" fmla="*/ 2394731 w 9595474"/>
              <a:gd name="connsiteY53" fmla="*/ 2074863 h 6858000"/>
              <a:gd name="connsiteX54" fmla="*/ 2399164 w 9595474"/>
              <a:gd name="connsiteY54" fmla="*/ 2079308 h 6858000"/>
              <a:gd name="connsiteX55" fmla="*/ 2404189 w 9595474"/>
              <a:gd name="connsiteY55" fmla="*/ 2083435 h 6858000"/>
              <a:gd name="connsiteX56" fmla="*/ 2408918 w 9595474"/>
              <a:gd name="connsiteY56" fmla="*/ 2087245 h 6858000"/>
              <a:gd name="connsiteX57" fmla="*/ 2413943 w 9595474"/>
              <a:gd name="connsiteY57" fmla="*/ 2090738 h 6858000"/>
              <a:gd name="connsiteX58" fmla="*/ 2419263 w 9595474"/>
              <a:gd name="connsiteY58" fmla="*/ 2093913 h 6858000"/>
              <a:gd name="connsiteX59" fmla="*/ 2424583 w 9595474"/>
              <a:gd name="connsiteY59" fmla="*/ 2096770 h 6858000"/>
              <a:gd name="connsiteX60" fmla="*/ 2430199 w 9595474"/>
              <a:gd name="connsiteY60" fmla="*/ 2099628 h 6858000"/>
              <a:gd name="connsiteX61" fmla="*/ 2435520 w 9595474"/>
              <a:gd name="connsiteY61" fmla="*/ 2101850 h 6858000"/>
              <a:gd name="connsiteX62" fmla="*/ 2441136 w 9595474"/>
              <a:gd name="connsiteY62" fmla="*/ 2104073 h 6858000"/>
              <a:gd name="connsiteX63" fmla="*/ 2447047 w 9595474"/>
              <a:gd name="connsiteY63" fmla="*/ 2105660 h 6858000"/>
              <a:gd name="connsiteX64" fmla="*/ 2452663 w 9595474"/>
              <a:gd name="connsiteY64" fmla="*/ 2107565 h 6858000"/>
              <a:gd name="connsiteX65" fmla="*/ 2458574 w 9595474"/>
              <a:gd name="connsiteY65" fmla="*/ 2108518 h 6858000"/>
              <a:gd name="connsiteX66" fmla="*/ 2464190 w 9595474"/>
              <a:gd name="connsiteY66" fmla="*/ 2109788 h 6858000"/>
              <a:gd name="connsiteX67" fmla="*/ 2469806 w 9595474"/>
              <a:gd name="connsiteY67" fmla="*/ 2110423 h 6858000"/>
              <a:gd name="connsiteX68" fmla="*/ 2476013 w 9595474"/>
              <a:gd name="connsiteY68" fmla="*/ 2110740 h 6858000"/>
              <a:gd name="connsiteX69" fmla="*/ 2481925 w 9595474"/>
              <a:gd name="connsiteY69" fmla="*/ 2111058 h 6858000"/>
              <a:gd name="connsiteX70" fmla="*/ 2487836 w 9595474"/>
              <a:gd name="connsiteY70" fmla="*/ 2110740 h 6858000"/>
              <a:gd name="connsiteX71" fmla="*/ 2493747 w 9595474"/>
              <a:gd name="connsiteY71" fmla="*/ 2110423 h 6858000"/>
              <a:gd name="connsiteX72" fmla="*/ 2499363 w 9595474"/>
              <a:gd name="connsiteY72" fmla="*/ 2109788 h 6858000"/>
              <a:gd name="connsiteX73" fmla="*/ 2505570 w 9595474"/>
              <a:gd name="connsiteY73" fmla="*/ 2108518 h 6858000"/>
              <a:gd name="connsiteX74" fmla="*/ 2511186 w 9595474"/>
              <a:gd name="connsiteY74" fmla="*/ 2107565 h 6858000"/>
              <a:gd name="connsiteX75" fmla="*/ 2517098 w 9595474"/>
              <a:gd name="connsiteY75" fmla="*/ 2105660 h 6858000"/>
              <a:gd name="connsiteX76" fmla="*/ 2522714 w 9595474"/>
              <a:gd name="connsiteY76" fmla="*/ 2104073 h 6858000"/>
              <a:gd name="connsiteX77" fmla="*/ 2528034 w 9595474"/>
              <a:gd name="connsiteY77" fmla="*/ 2101850 h 6858000"/>
              <a:gd name="connsiteX78" fmla="*/ 2533945 w 9595474"/>
              <a:gd name="connsiteY78" fmla="*/ 2099628 h 6858000"/>
              <a:gd name="connsiteX79" fmla="*/ 2539266 w 9595474"/>
              <a:gd name="connsiteY79" fmla="*/ 2096770 h 6858000"/>
              <a:gd name="connsiteX80" fmla="*/ 2544290 w 9595474"/>
              <a:gd name="connsiteY80" fmla="*/ 2093913 h 6858000"/>
              <a:gd name="connsiteX81" fmla="*/ 2549611 w 9595474"/>
              <a:gd name="connsiteY81" fmla="*/ 2090738 h 6858000"/>
              <a:gd name="connsiteX82" fmla="*/ 2554635 w 9595474"/>
              <a:gd name="connsiteY82" fmla="*/ 2087245 h 6858000"/>
              <a:gd name="connsiteX83" fmla="*/ 2559660 w 9595474"/>
              <a:gd name="connsiteY83" fmla="*/ 2083435 h 6858000"/>
              <a:gd name="connsiteX84" fmla="*/ 2564389 w 9595474"/>
              <a:gd name="connsiteY84" fmla="*/ 2079308 h 6858000"/>
              <a:gd name="connsiteX85" fmla="*/ 2569119 w 9595474"/>
              <a:gd name="connsiteY85" fmla="*/ 2074863 h 6858000"/>
              <a:gd name="connsiteX86" fmla="*/ 2573257 w 9595474"/>
              <a:gd name="connsiteY86" fmla="*/ 2070100 h 6858000"/>
              <a:gd name="connsiteX87" fmla="*/ 2577395 w 9595474"/>
              <a:gd name="connsiteY87" fmla="*/ 2065655 h 6858000"/>
              <a:gd name="connsiteX88" fmla="*/ 2581237 w 9595474"/>
              <a:gd name="connsiteY88" fmla="*/ 2060575 h 6858000"/>
              <a:gd name="connsiteX89" fmla="*/ 2584784 w 9595474"/>
              <a:gd name="connsiteY89" fmla="*/ 2055495 h 6858000"/>
              <a:gd name="connsiteX90" fmla="*/ 2588035 w 9595474"/>
              <a:gd name="connsiteY90" fmla="*/ 2050415 h 6858000"/>
              <a:gd name="connsiteX91" fmla="*/ 2590991 w 9595474"/>
              <a:gd name="connsiteY91" fmla="*/ 2045018 h 6858000"/>
              <a:gd name="connsiteX92" fmla="*/ 2593651 w 9595474"/>
              <a:gd name="connsiteY92" fmla="*/ 2039620 h 6858000"/>
              <a:gd name="connsiteX93" fmla="*/ 2596016 w 9595474"/>
              <a:gd name="connsiteY93" fmla="*/ 2034223 h 6858000"/>
              <a:gd name="connsiteX94" fmla="*/ 2598085 w 9595474"/>
              <a:gd name="connsiteY94" fmla="*/ 2028508 h 6858000"/>
              <a:gd name="connsiteX95" fmla="*/ 2599858 w 9595474"/>
              <a:gd name="connsiteY95" fmla="*/ 2022793 h 6858000"/>
              <a:gd name="connsiteX96" fmla="*/ 2601336 w 9595474"/>
              <a:gd name="connsiteY96" fmla="*/ 2017078 h 6858000"/>
              <a:gd name="connsiteX97" fmla="*/ 2602814 w 9595474"/>
              <a:gd name="connsiteY97" fmla="*/ 2011363 h 6858000"/>
              <a:gd name="connsiteX98" fmla="*/ 2603996 w 9595474"/>
              <a:gd name="connsiteY98" fmla="*/ 2005648 h 6858000"/>
              <a:gd name="connsiteX99" fmla="*/ 2604587 w 9595474"/>
              <a:gd name="connsiteY99" fmla="*/ 1999615 h 6858000"/>
              <a:gd name="connsiteX100" fmla="*/ 2604883 w 9595474"/>
              <a:gd name="connsiteY100" fmla="*/ 1993583 h 6858000"/>
              <a:gd name="connsiteX101" fmla="*/ 2604883 w 9595474"/>
              <a:gd name="connsiteY101" fmla="*/ 1987550 h 6858000"/>
              <a:gd name="connsiteX102" fmla="*/ 2604883 w 9595474"/>
              <a:gd name="connsiteY102" fmla="*/ 1981835 h 6858000"/>
              <a:gd name="connsiteX103" fmla="*/ 2604587 w 9595474"/>
              <a:gd name="connsiteY103" fmla="*/ 1976120 h 6858000"/>
              <a:gd name="connsiteX104" fmla="*/ 2603996 w 9595474"/>
              <a:gd name="connsiteY104" fmla="*/ 1970088 h 6858000"/>
              <a:gd name="connsiteX105" fmla="*/ 2602814 w 9595474"/>
              <a:gd name="connsiteY105" fmla="*/ 1964373 h 6858000"/>
              <a:gd name="connsiteX106" fmla="*/ 2601336 w 9595474"/>
              <a:gd name="connsiteY106" fmla="*/ 1958658 h 6858000"/>
              <a:gd name="connsiteX107" fmla="*/ 2599858 w 9595474"/>
              <a:gd name="connsiteY107" fmla="*/ 1952625 h 6858000"/>
              <a:gd name="connsiteX108" fmla="*/ 2598085 w 9595474"/>
              <a:gd name="connsiteY108" fmla="*/ 1946910 h 6858000"/>
              <a:gd name="connsiteX109" fmla="*/ 2596016 w 9595474"/>
              <a:gd name="connsiteY109" fmla="*/ 1941195 h 6858000"/>
              <a:gd name="connsiteX110" fmla="*/ 2593651 w 9595474"/>
              <a:gd name="connsiteY110" fmla="*/ 1935798 h 6858000"/>
              <a:gd name="connsiteX111" fmla="*/ 2590991 w 9595474"/>
              <a:gd name="connsiteY111" fmla="*/ 1930400 h 6858000"/>
              <a:gd name="connsiteX112" fmla="*/ 2588035 w 9595474"/>
              <a:gd name="connsiteY112" fmla="*/ 1925003 h 6858000"/>
              <a:gd name="connsiteX113" fmla="*/ 2584784 w 9595474"/>
              <a:gd name="connsiteY113" fmla="*/ 1919923 h 6858000"/>
              <a:gd name="connsiteX114" fmla="*/ 2581237 w 9595474"/>
              <a:gd name="connsiteY114" fmla="*/ 1915160 h 6858000"/>
              <a:gd name="connsiteX115" fmla="*/ 2577395 w 9595474"/>
              <a:gd name="connsiteY115" fmla="*/ 1910080 h 6858000"/>
              <a:gd name="connsiteX116" fmla="*/ 2573257 w 9595474"/>
              <a:gd name="connsiteY116" fmla="*/ 1905318 h 6858000"/>
              <a:gd name="connsiteX117" fmla="*/ 2569119 w 9595474"/>
              <a:gd name="connsiteY117" fmla="*/ 1900555 h 6858000"/>
              <a:gd name="connsiteX118" fmla="*/ 1590477 w 9595474"/>
              <a:gd name="connsiteY118" fmla="*/ 922020 h 6858000"/>
              <a:gd name="connsiteX119" fmla="*/ 1272736 w 9595474"/>
              <a:gd name="connsiteY119" fmla="*/ 604203 h 6858000"/>
              <a:gd name="connsiteX120" fmla="*/ 1268303 w 9595474"/>
              <a:gd name="connsiteY120" fmla="*/ 599440 h 6858000"/>
              <a:gd name="connsiteX121" fmla="*/ 1264165 w 9595474"/>
              <a:gd name="connsiteY121" fmla="*/ 594995 h 6858000"/>
              <a:gd name="connsiteX122" fmla="*/ 1260322 w 9595474"/>
              <a:gd name="connsiteY122" fmla="*/ 589915 h 6858000"/>
              <a:gd name="connsiteX123" fmla="*/ 1256776 w 9595474"/>
              <a:gd name="connsiteY123" fmla="*/ 584835 h 6858000"/>
              <a:gd name="connsiteX124" fmla="*/ 1253524 w 9595474"/>
              <a:gd name="connsiteY124" fmla="*/ 579755 h 6858000"/>
              <a:gd name="connsiteX125" fmla="*/ 1250864 w 9595474"/>
              <a:gd name="connsiteY125" fmla="*/ 574358 h 6858000"/>
              <a:gd name="connsiteX126" fmla="*/ 1247908 w 9595474"/>
              <a:gd name="connsiteY126" fmla="*/ 568960 h 6858000"/>
              <a:gd name="connsiteX127" fmla="*/ 1245839 w 9595474"/>
              <a:gd name="connsiteY127" fmla="*/ 563563 h 6858000"/>
              <a:gd name="connsiteX128" fmla="*/ 1243475 w 9595474"/>
              <a:gd name="connsiteY128" fmla="*/ 557848 h 6858000"/>
              <a:gd name="connsiteX129" fmla="*/ 1241701 w 9595474"/>
              <a:gd name="connsiteY129" fmla="*/ 552133 h 6858000"/>
              <a:gd name="connsiteX130" fmla="*/ 1239928 w 9595474"/>
              <a:gd name="connsiteY130" fmla="*/ 546418 h 6858000"/>
              <a:gd name="connsiteX131" fmla="*/ 1238746 w 9595474"/>
              <a:gd name="connsiteY131" fmla="*/ 540703 h 6858000"/>
              <a:gd name="connsiteX132" fmla="*/ 1237859 w 9595474"/>
              <a:gd name="connsiteY132" fmla="*/ 534988 h 6858000"/>
              <a:gd name="connsiteX133" fmla="*/ 1236972 w 9595474"/>
              <a:gd name="connsiteY133" fmla="*/ 528638 h 6858000"/>
              <a:gd name="connsiteX134" fmla="*/ 1236677 w 9595474"/>
              <a:gd name="connsiteY134" fmla="*/ 522923 h 6858000"/>
              <a:gd name="connsiteX135" fmla="*/ 1236381 w 9595474"/>
              <a:gd name="connsiteY135" fmla="*/ 516890 h 6858000"/>
              <a:gd name="connsiteX136" fmla="*/ 1236677 w 9595474"/>
              <a:gd name="connsiteY136" fmla="*/ 511175 h 6858000"/>
              <a:gd name="connsiteX137" fmla="*/ 1236972 w 9595474"/>
              <a:gd name="connsiteY137" fmla="*/ 505460 h 6858000"/>
              <a:gd name="connsiteX138" fmla="*/ 1237859 w 9595474"/>
              <a:gd name="connsiteY138" fmla="*/ 499428 h 6858000"/>
              <a:gd name="connsiteX139" fmla="*/ 1238746 w 9595474"/>
              <a:gd name="connsiteY139" fmla="*/ 493713 h 6858000"/>
              <a:gd name="connsiteX140" fmla="*/ 1239928 w 9595474"/>
              <a:gd name="connsiteY140" fmla="*/ 487680 h 6858000"/>
              <a:gd name="connsiteX141" fmla="*/ 1241701 w 9595474"/>
              <a:gd name="connsiteY141" fmla="*/ 481965 h 6858000"/>
              <a:gd name="connsiteX142" fmla="*/ 1243475 w 9595474"/>
              <a:gd name="connsiteY142" fmla="*/ 476250 h 6858000"/>
              <a:gd name="connsiteX143" fmla="*/ 1245839 w 9595474"/>
              <a:gd name="connsiteY143" fmla="*/ 470535 h 6858000"/>
              <a:gd name="connsiteX144" fmla="*/ 1247908 w 9595474"/>
              <a:gd name="connsiteY144" fmla="*/ 465138 h 6858000"/>
              <a:gd name="connsiteX145" fmla="*/ 1250864 w 9595474"/>
              <a:gd name="connsiteY145" fmla="*/ 459740 h 6858000"/>
              <a:gd name="connsiteX146" fmla="*/ 1253524 w 9595474"/>
              <a:gd name="connsiteY146" fmla="*/ 454343 h 6858000"/>
              <a:gd name="connsiteX147" fmla="*/ 1256776 w 9595474"/>
              <a:gd name="connsiteY147" fmla="*/ 449263 h 6858000"/>
              <a:gd name="connsiteX148" fmla="*/ 1260322 w 9595474"/>
              <a:gd name="connsiteY148" fmla="*/ 444500 h 6858000"/>
              <a:gd name="connsiteX149" fmla="*/ 1264165 w 9595474"/>
              <a:gd name="connsiteY149" fmla="*/ 439420 h 6858000"/>
              <a:gd name="connsiteX150" fmla="*/ 1268303 w 9595474"/>
              <a:gd name="connsiteY150" fmla="*/ 434658 h 6858000"/>
              <a:gd name="connsiteX151" fmla="*/ 1272736 w 9595474"/>
              <a:gd name="connsiteY151" fmla="*/ 429895 h 6858000"/>
              <a:gd name="connsiteX152" fmla="*/ 1277466 w 9595474"/>
              <a:gd name="connsiteY152" fmla="*/ 425768 h 6858000"/>
              <a:gd name="connsiteX153" fmla="*/ 1281899 w 9595474"/>
              <a:gd name="connsiteY153" fmla="*/ 421323 h 6858000"/>
              <a:gd name="connsiteX154" fmla="*/ 1286924 w 9595474"/>
              <a:gd name="connsiteY154" fmla="*/ 417830 h 6858000"/>
              <a:gd name="connsiteX155" fmla="*/ 1291949 w 9595474"/>
              <a:gd name="connsiteY155" fmla="*/ 414338 h 6858000"/>
              <a:gd name="connsiteX156" fmla="*/ 1296973 w 9595474"/>
              <a:gd name="connsiteY156" fmla="*/ 410845 h 6858000"/>
              <a:gd name="connsiteX157" fmla="*/ 1302589 w 9595474"/>
              <a:gd name="connsiteY157" fmla="*/ 407988 h 6858000"/>
              <a:gd name="connsiteX158" fmla="*/ 1307910 w 9595474"/>
              <a:gd name="connsiteY158" fmla="*/ 405130 h 6858000"/>
              <a:gd name="connsiteX159" fmla="*/ 1313230 w 9595474"/>
              <a:gd name="connsiteY159" fmla="*/ 402908 h 6858000"/>
              <a:gd name="connsiteX160" fmla="*/ 1318846 w 9595474"/>
              <a:gd name="connsiteY160" fmla="*/ 401003 h 6858000"/>
              <a:gd name="connsiteX161" fmla="*/ 1324757 w 9595474"/>
              <a:gd name="connsiteY161" fmla="*/ 399098 h 6858000"/>
              <a:gd name="connsiteX162" fmla="*/ 1330373 w 9595474"/>
              <a:gd name="connsiteY162" fmla="*/ 397193 h 6858000"/>
              <a:gd name="connsiteX163" fmla="*/ 1336285 w 9595474"/>
              <a:gd name="connsiteY163" fmla="*/ 396240 h 6858000"/>
              <a:gd name="connsiteX164" fmla="*/ 1341901 w 9595474"/>
              <a:gd name="connsiteY164" fmla="*/ 395288 h 6858000"/>
              <a:gd name="connsiteX165" fmla="*/ 1348108 w 9595474"/>
              <a:gd name="connsiteY165" fmla="*/ 394335 h 6858000"/>
              <a:gd name="connsiteX166" fmla="*/ 1353723 w 9595474"/>
              <a:gd name="connsiteY166" fmla="*/ 394018 h 6858000"/>
              <a:gd name="connsiteX167" fmla="*/ 1359930 w 9595474"/>
              <a:gd name="connsiteY167" fmla="*/ 393700 h 6858000"/>
              <a:gd name="connsiteX168" fmla="*/ 1365546 w 9595474"/>
              <a:gd name="connsiteY168" fmla="*/ 394018 h 6858000"/>
              <a:gd name="connsiteX169" fmla="*/ 1371458 w 9595474"/>
              <a:gd name="connsiteY169" fmla="*/ 394335 h 6858000"/>
              <a:gd name="connsiteX170" fmla="*/ 1377665 w 9595474"/>
              <a:gd name="connsiteY170" fmla="*/ 395288 h 6858000"/>
              <a:gd name="connsiteX171" fmla="*/ 1383281 w 9595474"/>
              <a:gd name="connsiteY171" fmla="*/ 396240 h 6858000"/>
              <a:gd name="connsiteX172" fmla="*/ 1388897 w 9595474"/>
              <a:gd name="connsiteY172" fmla="*/ 397193 h 6858000"/>
              <a:gd name="connsiteX173" fmla="*/ 1394808 w 9595474"/>
              <a:gd name="connsiteY173" fmla="*/ 399098 h 6858000"/>
              <a:gd name="connsiteX174" fmla="*/ 1400424 w 9595474"/>
              <a:gd name="connsiteY174" fmla="*/ 401003 h 6858000"/>
              <a:gd name="connsiteX175" fmla="*/ 1406335 w 9595474"/>
              <a:gd name="connsiteY175" fmla="*/ 402908 h 6858000"/>
              <a:gd name="connsiteX176" fmla="*/ 1411656 w 9595474"/>
              <a:gd name="connsiteY176" fmla="*/ 405130 h 6858000"/>
              <a:gd name="connsiteX177" fmla="*/ 1416976 w 9595474"/>
              <a:gd name="connsiteY177" fmla="*/ 407988 h 6858000"/>
              <a:gd name="connsiteX178" fmla="*/ 1422296 w 9595474"/>
              <a:gd name="connsiteY178" fmla="*/ 410845 h 6858000"/>
              <a:gd name="connsiteX179" fmla="*/ 1427617 w 9595474"/>
              <a:gd name="connsiteY179" fmla="*/ 414338 h 6858000"/>
              <a:gd name="connsiteX180" fmla="*/ 1432641 w 9595474"/>
              <a:gd name="connsiteY180" fmla="*/ 417830 h 6858000"/>
              <a:gd name="connsiteX181" fmla="*/ 1437666 w 9595474"/>
              <a:gd name="connsiteY181" fmla="*/ 421323 h 6858000"/>
              <a:gd name="connsiteX182" fmla="*/ 1442100 w 9595474"/>
              <a:gd name="connsiteY182" fmla="*/ 425768 h 6858000"/>
              <a:gd name="connsiteX183" fmla="*/ 1446829 w 9595474"/>
              <a:gd name="connsiteY183" fmla="*/ 429895 h 6858000"/>
              <a:gd name="connsiteX184" fmla="*/ 1907036 w 9595474"/>
              <a:gd name="connsiteY184" fmla="*/ 890270 h 6858000"/>
              <a:gd name="connsiteX185" fmla="*/ 2165662 w 9595474"/>
              <a:gd name="connsiteY185" fmla="*/ 1148715 h 6858000"/>
              <a:gd name="connsiteX186" fmla="*/ 2170391 w 9595474"/>
              <a:gd name="connsiteY186" fmla="*/ 1153160 h 6858000"/>
              <a:gd name="connsiteX187" fmla="*/ 2175416 w 9595474"/>
              <a:gd name="connsiteY187" fmla="*/ 1157288 h 6858000"/>
              <a:gd name="connsiteX188" fmla="*/ 2180145 w 9595474"/>
              <a:gd name="connsiteY188" fmla="*/ 1161098 h 6858000"/>
              <a:gd name="connsiteX189" fmla="*/ 2185170 w 9595474"/>
              <a:gd name="connsiteY189" fmla="*/ 1164590 h 6858000"/>
              <a:gd name="connsiteX190" fmla="*/ 2190490 w 9595474"/>
              <a:gd name="connsiteY190" fmla="*/ 1167765 h 6858000"/>
              <a:gd name="connsiteX191" fmla="*/ 2195810 w 9595474"/>
              <a:gd name="connsiteY191" fmla="*/ 1170623 h 6858000"/>
              <a:gd name="connsiteX192" fmla="*/ 2201130 w 9595474"/>
              <a:gd name="connsiteY192" fmla="*/ 1173480 h 6858000"/>
              <a:gd name="connsiteX193" fmla="*/ 2206746 w 9595474"/>
              <a:gd name="connsiteY193" fmla="*/ 1176020 h 6858000"/>
              <a:gd name="connsiteX194" fmla="*/ 2212362 w 9595474"/>
              <a:gd name="connsiteY194" fmla="*/ 1177925 h 6858000"/>
              <a:gd name="connsiteX195" fmla="*/ 2217683 w 9595474"/>
              <a:gd name="connsiteY195" fmla="*/ 1180148 h 6858000"/>
              <a:gd name="connsiteX196" fmla="*/ 2223594 w 9595474"/>
              <a:gd name="connsiteY196" fmla="*/ 1181418 h 6858000"/>
              <a:gd name="connsiteX197" fmla="*/ 2229505 w 9595474"/>
              <a:gd name="connsiteY197" fmla="*/ 1182688 h 6858000"/>
              <a:gd name="connsiteX198" fmla="*/ 2235417 w 9595474"/>
              <a:gd name="connsiteY198" fmla="*/ 1183640 h 6858000"/>
              <a:gd name="connsiteX199" fmla="*/ 2241033 w 9595474"/>
              <a:gd name="connsiteY199" fmla="*/ 1184275 h 6858000"/>
              <a:gd name="connsiteX200" fmla="*/ 2247240 w 9595474"/>
              <a:gd name="connsiteY200" fmla="*/ 1184593 h 6858000"/>
              <a:gd name="connsiteX201" fmla="*/ 2252856 w 9595474"/>
              <a:gd name="connsiteY201" fmla="*/ 1185228 h 6858000"/>
              <a:gd name="connsiteX202" fmla="*/ 2259063 w 9595474"/>
              <a:gd name="connsiteY202" fmla="*/ 1184593 h 6858000"/>
              <a:gd name="connsiteX203" fmla="*/ 2264679 w 9595474"/>
              <a:gd name="connsiteY203" fmla="*/ 1184275 h 6858000"/>
              <a:gd name="connsiteX204" fmla="*/ 2270590 w 9595474"/>
              <a:gd name="connsiteY204" fmla="*/ 1183640 h 6858000"/>
              <a:gd name="connsiteX205" fmla="*/ 2276797 w 9595474"/>
              <a:gd name="connsiteY205" fmla="*/ 1182688 h 6858000"/>
              <a:gd name="connsiteX206" fmla="*/ 2282413 w 9595474"/>
              <a:gd name="connsiteY206" fmla="*/ 1181418 h 6858000"/>
              <a:gd name="connsiteX207" fmla="*/ 2288029 w 9595474"/>
              <a:gd name="connsiteY207" fmla="*/ 1180148 h 6858000"/>
              <a:gd name="connsiteX208" fmla="*/ 2293940 w 9595474"/>
              <a:gd name="connsiteY208" fmla="*/ 1177925 h 6858000"/>
              <a:gd name="connsiteX209" fmla="*/ 2299261 w 9595474"/>
              <a:gd name="connsiteY209" fmla="*/ 1176020 h 6858000"/>
              <a:gd name="connsiteX210" fmla="*/ 2304581 w 9595474"/>
              <a:gd name="connsiteY210" fmla="*/ 1173480 h 6858000"/>
              <a:gd name="connsiteX211" fmla="*/ 2310492 w 9595474"/>
              <a:gd name="connsiteY211" fmla="*/ 1170623 h 6858000"/>
              <a:gd name="connsiteX212" fmla="*/ 2315517 w 9595474"/>
              <a:gd name="connsiteY212" fmla="*/ 1167765 h 6858000"/>
              <a:gd name="connsiteX213" fmla="*/ 2320837 w 9595474"/>
              <a:gd name="connsiteY213" fmla="*/ 1164590 h 6858000"/>
              <a:gd name="connsiteX214" fmla="*/ 2325862 w 9595474"/>
              <a:gd name="connsiteY214" fmla="*/ 1161098 h 6858000"/>
              <a:gd name="connsiteX215" fmla="*/ 2330887 w 9595474"/>
              <a:gd name="connsiteY215" fmla="*/ 1157288 h 6858000"/>
              <a:gd name="connsiteX216" fmla="*/ 2335616 w 9595474"/>
              <a:gd name="connsiteY216" fmla="*/ 1153160 h 6858000"/>
              <a:gd name="connsiteX217" fmla="*/ 2340345 w 9595474"/>
              <a:gd name="connsiteY217" fmla="*/ 1148715 h 6858000"/>
              <a:gd name="connsiteX218" fmla="*/ 2344483 w 9595474"/>
              <a:gd name="connsiteY218" fmla="*/ 1144270 h 6858000"/>
              <a:gd name="connsiteX219" fmla="*/ 2348621 w 9595474"/>
              <a:gd name="connsiteY219" fmla="*/ 1139508 h 6858000"/>
              <a:gd name="connsiteX220" fmla="*/ 2352464 w 9595474"/>
              <a:gd name="connsiteY220" fmla="*/ 1134428 h 6858000"/>
              <a:gd name="connsiteX221" fmla="*/ 2356011 w 9595474"/>
              <a:gd name="connsiteY221" fmla="*/ 1129348 h 6858000"/>
              <a:gd name="connsiteX222" fmla="*/ 2359262 w 9595474"/>
              <a:gd name="connsiteY222" fmla="*/ 1124268 h 6858000"/>
              <a:gd name="connsiteX223" fmla="*/ 2362218 w 9595474"/>
              <a:gd name="connsiteY223" fmla="*/ 1118870 h 6858000"/>
              <a:gd name="connsiteX224" fmla="*/ 2364582 w 9595474"/>
              <a:gd name="connsiteY224" fmla="*/ 1113473 h 6858000"/>
              <a:gd name="connsiteX225" fmla="*/ 2367242 w 9595474"/>
              <a:gd name="connsiteY225" fmla="*/ 1108075 h 6858000"/>
              <a:gd name="connsiteX226" fmla="*/ 2369311 w 9595474"/>
              <a:gd name="connsiteY226" fmla="*/ 1102360 h 6858000"/>
              <a:gd name="connsiteX227" fmla="*/ 2371085 w 9595474"/>
              <a:gd name="connsiteY227" fmla="*/ 1096645 h 6858000"/>
              <a:gd name="connsiteX228" fmla="*/ 2372563 w 9595474"/>
              <a:gd name="connsiteY228" fmla="*/ 1090930 h 6858000"/>
              <a:gd name="connsiteX229" fmla="*/ 2374041 w 9595474"/>
              <a:gd name="connsiteY229" fmla="*/ 1085215 h 6858000"/>
              <a:gd name="connsiteX230" fmla="*/ 2375223 w 9595474"/>
              <a:gd name="connsiteY230" fmla="*/ 1079500 h 6858000"/>
              <a:gd name="connsiteX231" fmla="*/ 2375814 w 9595474"/>
              <a:gd name="connsiteY231" fmla="*/ 1073785 h 6858000"/>
              <a:gd name="connsiteX232" fmla="*/ 2376110 w 9595474"/>
              <a:gd name="connsiteY232" fmla="*/ 1067753 h 6858000"/>
              <a:gd name="connsiteX233" fmla="*/ 2376110 w 9595474"/>
              <a:gd name="connsiteY233" fmla="*/ 1061720 h 6858000"/>
              <a:gd name="connsiteX234" fmla="*/ 2376110 w 9595474"/>
              <a:gd name="connsiteY234" fmla="*/ 1055688 h 6858000"/>
              <a:gd name="connsiteX235" fmla="*/ 2375814 w 9595474"/>
              <a:gd name="connsiteY235" fmla="*/ 1049973 h 6858000"/>
              <a:gd name="connsiteX236" fmla="*/ 2375223 w 9595474"/>
              <a:gd name="connsiteY236" fmla="*/ 1043940 h 6858000"/>
              <a:gd name="connsiteX237" fmla="*/ 2374041 w 9595474"/>
              <a:gd name="connsiteY237" fmla="*/ 1038225 h 6858000"/>
              <a:gd name="connsiteX238" fmla="*/ 2372563 w 9595474"/>
              <a:gd name="connsiteY238" fmla="*/ 1032510 h 6858000"/>
              <a:gd name="connsiteX239" fmla="*/ 2371085 w 9595474"/>
              <a:gd name="connsiteY239" fmla="*/ 1026795 h 6858000"/>
              <a:gd name="connsiteX240" fmla="*/ 2369311 w 9595474"/>
              <a:gd name="connsiteY240" fmla="*/ 1021080 h 6858000"/>
              <a:gd name="connsiteX241" fmla="*/ 2367242 w 9595474"/>
              <a:gd name="connsiteY241" fmla="*/ 1015683 h 6858000"/>
              <a:gd name="connsiteX242" fmla="*/ 2364582 w 9595474"/>
              <a:gd name="connsiteY242" fmla="*/ 1009650 h 6858000"/>
              <a:gd name="connsiteX243" fmla="*/ 2362218 w 9595474"/>
              <a:gd name="connsiteY243" fmla="*/ 1004253 h 6858000"/>
              <a:gd name="connsiteX244" fmla="*/ 2359262 w 9595474"/>
              <a:gd name="connsiteY244" fmla="*/ 998855 h 6858000"/>
              <a:gd name="connsiteX245" fmla="*/ 2356011 w 9595474"/>
              <a:gd name="connsiteY245" fmla="*/ 994093 h 6858000"/>
              <a:gd name="connsiteX246" fmla="*/ 2352464 w 9595474"/>
              <a:gd name="connsiteY246" fmla="*/ 989013 h 6858000"/>
              <a:gd name="connsiteX247" fmla="*/ 2348621 w 9595474"/>
              <a:gd name="connsiteY247" fmla="*/ 983933 h 6858000"/>
              <a:gd name="connsiteX248" fmla="*/ 2344483 w 9595474"/>
              <a:gd name="connsiteY248" fmla="*/ 979170 h 6858000"/>
              <a:gd name="connsiteX249" fmla="*/ 2340345 w 9595474"/>
              <a:gd name="connsiteY249" fmla="*/ 974725 h 6858000"/>
              <a:gd name="connsiteX250" fmla="*/ 2240737 w 9595474"/>
              <a:gd name="connsiteY250" fmla="*/ 875030 h 6858000"/>
              <a:gd name="connsiteX251" fmla="*/ 1991865 w 9595474"/>
              <a:gd name="connsiteY251" fmla="*/ 626428 h 6858000"/>
              <a:gd name="connsiteX252" fmla="*/ 1987431 w 9595474"/>
              <a:gd name="connsiteY252" fmla="*/ 621665 h 6858000"/>
              <a:gd name="connsiteX253" fmla="*/ 1983589 w 9595474"/>
              <a:gd name="connsiteY253" fmla="*/ 616903 h 6858000"/>
              <a:gd name="connsiteX254" fmla="*/ 1979451 w 9595474"/>
              <a:gd name="connsiteY254" fmla="*/ 612140 h 6858000"/>
              <a:gd name="connsiteX255" fmla="*/ 1975904 w 9595474"/>
              <a:gd name="connsiteY255" fmla="*/ 607060 h 6858000"/>
              <a:gd name="connsiteX256" fmla="*/ 1972653 w 9595474"/>
              <a:gd name="connsiteY256" fmla="*/ 601663 h 6858000"/>
              <a:gd name="connsiteX257" fmla="*/ 1969993 w 9595474"/>
              <a:gd name="connsiteY257" fmla="*/ 596265 h 6858000"/>
              <a:gd name="connsiteX258" fmla="*/ 1967037 w 9595474"/>
              <a:gd name="connsiteY258" fmla="*/ 590868 h 6858000"/>
              <a:gd name="connsiteX259" fmla="*/ 1964968 w 9595474"/>
              <a:gd name="connsiteY259" fmla="*/ 585470 h 6858000"/>
              <a:gd name="connsiteX260" fmla="*/ 1962603 w 9595474"/>
              <a:gd name="connsiteY260" fmla="*/ 579755 h 6858000"/>
              <a:gd name="connsiteX261" fmla="*/ 1960830 w 9595474"/>
              <a:gd name="connsiteY261" fmla="*/ 574358 h 6858000"/>
              <a:gd name="connsiteX262" fmla="*/ 1959056 w 9595474"/>
              <a:gd name="connsiteY262" fmla="*/ 568643 h 6858000"/>
              <a:gd name="connsiteX263" fmla="*/ 1958170 w 9595474"/>
              <a:gd name="connsiteY263" fmla="*/ 562610 h 6858000"/>
              <a:gd name="connsiteX264" fmla="*/ 1956987 w 9595474"/>
              <a:gd name="connsiteY264" fmla="*/ 556895 h 6858000"/>
              <a:gd name="connsiteX265" fmla="*/ 1956396 w 9595474"/>
              <a:gd name="connsiteY265" fmla="*/ 551180 h 6858000"/>
              <a:gd name="connsiteX266" fmla="*/ 1955805 w 9595474"/>
              <a:gd name="connsiteY266" fmla="*/ 544830 h 6858000"/>
              <a:gd name="connsiteX267" fmla="*/ 1955805 w 9595474"/>
              <a:gd name="connsiteY267" fmla="*/ 539115 h 6858000"/>
              <a:gd name="connsiteX268" fmla="*/ 1955805 w 9595474"/>
              <a:gd name="connsiteY268" fmla="*/ 533083 h 6858000"/>
              <a:gd name="connsiteX269" fmla="*/ 1956396 w 9595474"/>
              <a:gd name="connsiteY269" fmla="*/ 527368 h 6858000"/>
              <a:gd name="connsiteX270" fmla="*/ 1956987 w 9595474"/>
              <a:gd name="connsiteY270" fmla="*/ 521653 h 6858000"/>
              <a:gd name="connsiteX271" fmla="*/ 1958170 w 9595474"/>
              <a:gd name="connsiteY271" fmla="*/ 515620 h 6858000"/>
              <a:gd name="connsiteX272" fmla="*/ 1959056 w 9595474"/>
              <a:gd name="connsiteY272" fmla="*/ 509588 h 6858000"/>
              <a:gd name="connsiteX273" fmla="*/ 1960830 w 9595474"/>
              <a:gd name="connsiteY273" fmla="*/ 503873 h 6858000"/>
              <a:gd name="connsiteX274" fmla="*/ 1962603 w 9595474"/>
              <a:gd name="connsiteY274" fmla="*/ 498158 h 6858000"/>
              <a:gd name="connsiteX275" fmla="*/ 1964968 w 9595474"/>
              <a:gd name="connsiteY275" fmla="*/ 492760 h 6858000"/>
              <a:gd name="connsiteX276" fmla="*/ 1967037 w 9595474"/>
              <a:gd name="connsiteY276" fmla="*/ 487363 h 6858000"/>
              <a:gd name="connsiteX277" fmla="*/ 1969993 w 9595474"/>
              <a:gd name="connsiteY277" fmla="*/ 481648 h 6858000"/>
              <a:gd name="connsiteX278" fmla="*/ 1972653 w 9595474"/>
              <a:gd name="connsiteY278" fmla="*/ 476568 h 6858000"/>
              <a:gd name="connsiteX279" fmla="*/ 1975904 w 9595474"/>
              <a:gd name="connsiteY279" fmla="*/ 471170 h 6858000"/>
              <a:gd name="connsiteX280" fmla="*/ 1979451 w 9595474"/>
              <a:gd name="connsiteY280" fmla="*/ 466408 h 6858000"/>
              <a:gd name="connsiteX281" fmla="*/ 1983589 w 9595474"/>
              <a:gd name="connsiteY281" fmla="*/ 461328 h 6858000"/>
              <a:gd name="connsiteX282" fmla="*/ 1987431 w 9595474"/>
              <a:gd name="connsiteY282" fmla="*/ 456565 h 6858000"/>
              <a:gd name="connsiteX283" fmla="*/ 1991865 w 9595474"/>
              <a:gd name="connsiteY283" fmla="*/ 451803 h 6858000"/>
              <a:gd name="connsiteX284" fmla="*/ 1996594 w 9595474"/>
              <a:gd name="connsiteY284" fmla="*/ 447675 h 6858000"/>
              <a:gd name="connsiteX285" fmla="*/ 2001028 w 9595474"/>
              <a:gd name="connsiteY285" fmla="*/ 443548 h 6858000"/>
              <a:gd name="connsiteX286" fmla="*/ 2006052 w 9595474"/>
              <a:gd name="connsiteY286" fmla="*/ 439738 h 6858000"/>
              <a:gd name="connsiteX287" fmla="*/ 2011077 w 9595474"/>
              <a:gd name="connsiteY287" fmla="*/ 436245 h 6858000"/>
              <a:gd name="connsiteX288" fmla="*/ 2016102 w 9595474"/>
              <a:gd name="connsiteY288" fmla="*/ 432753 h 6858000"/>
              <a:gd name="connsiteX289" fmla="*/ 2021718 w 9595474"/>
              <a:gd name="connsiteY289" fmla="*/ 429895 h 6858000"/>
              <a:gd name="connsiteX290" fmla="*/ 2027038 w 9595474"/>
              <a:gd name="connsiteY290" fmla="*/ 427355 h 6858000"/>
              <a:gd name="connsiteX291" fmla="*/ 2032654 w 9595474"/>
              <a:gd name="connsiteY291" fmla="*/ 424815 h 6858000"/>
              <a:gd name="connsiteX292" fmla="*/ 2038270 w 9595474"/>
              <a:gd name="connsiteY292" fmla="*/ 422910 h 6858000"/>
              <a:gd name="connsiteX293" fmla="*/ 2043886 w 9595474"/>
              <a:gd name="connsiteY293" fmla="*/ 421005 h 6858000"/>
              <a:gd name="connsiteX294" fmla="*/ 2049502 w 9595474"/>
              <a:gd name="connsiteY294" fmla="*/ 419735 h 6858000"/>
              <a:gd name="connsiteX295" fmla="*/ 2055413 w 9595474"/>
              <a:gd name="connsiteY295" fmla="*/ 418148 h 6858000"/>
              <a:gd name="connsiteX296" fmla="*/ 2061029 w 9595474"/>
              <a:gd name="connsiteY296" fmla="*/ 417195 h 6858000"/>
              <a:gd name="connsiteX297" fmla="*/ 2067236 w 9595474"/>
              <a:gd name="connsiteY297" fmla="*/ 416243 h 6858000"/>
              <a:gd name="connsiteX298" fmla="*/ 2072852 w 9595474"/>
              <a:gd name="connsiteY298" fmla="*/ 415925 h 6858000"/>
              <a:gd name="connsiteX299" fmla="*/ 2079059 w 9595474"/>
              <a:gd name="connsiteY299" fmla="*/ 415925 h 6858000"/>
              <a:gd name="connsiteX300" fmla="*/ 2084970 w 9595474"/>
              <a:gd name="connsiteY300" fmla="*/ 415925 h 6858000"/>
              <a:gd name="connsiteX301" fmla="*/ 2090882 w 9595474"/>
              <a:gd name="connsiteY301" fmla="*/ 416243 h 6858000"/>
              <a:gd name="connsiteX302" fmla="*/ 2096793 w 9595474"/>
              <a:gd name="connsiteY302" fmla="*/ 417195 h 6858000"/>
              <a:gd name="connsiteX303" fmla="*/ 2102409 w 9595474"/>
              <a:gd name="connsiteY303" fmla="*/ 418148 h 6858000"/>
              <a:gd name="connsiteX304" fmla="*/ 2108321 w 9595474"/>
              <a:gd name="connsiteY304" fmla="*/ 419735 h 6858000"/>
              <a:gd name="connsiteX305" fmla="*/ 2113936 w 9595474"/>
              <a:gd name="connsiteY305" fmla="*/ 421005 h 6858000"/>
              <a:gd name="connsiteX306" fmla="*/ 2119552 w 9595474"/>
              <a:gd name="connsiteY306" fmla="*/ 422910 h 6858000"/>
              <a:gd name="connsiteX307" fmla="*/ 2125464 w 9595474"/>
              <a:gd name="connsiteY307" fmla="*/ 424815 h 6858000"/>
              <a:gd name="connsiteX308" fmla="*/ 2130784 w 9595474"/>
              <a:gd name="connsiteY308" fmla="*/ 427355 h 6858000"/>
              <a:gd name="connsiteX309" fmla="*/ 2136104 w 9595474"/>
              <a:gd name="connsiteY309" fmla="*/ 429895 h 6858000"/>
              <a:gd name="connsiteX310" fmla="*/ 2141720 w 9595474"/>
              <a:gd name="connsiteY310" fmla="*/ 432753 h 6858000"/>
              <a:gd name="connsiteX311" fmla="*/ 2146745 w 9595474"/>
              <a:gd name="connsiteY311" fmla="*/ 436245 h 6858000"/>
              <a:gd name="connsiteX312" fmla="*/ 2152065 w 9595474"/>
              <a:gd name="connsiteY312" fmla="*/ 439738 h 6858000"/>
              <a:gd name="connsiteX313" fmla="*/ 2156795 w 9595474"/>
              <a:gd name="connsiteY313" fmla="*/ 443548 h 6858000"/>
              <a:gd name="connsiteX314" fmla="*/ 2161819 w 9595474"/>
              <a:gd name="connsiteY314" fmla="*/ 447675 h 6858000"/>
              <a:gd name="connsiteX315" fmla="*/ 2165957 w 9595474"/>
              <a:gd name="connsiteY315" fmla="*/ 451803 h 6858000"/>
              <a:gd name="connsiteX316" fmla="*/ 2966073 w 9595474"/>
              <a:gd name="connsiteY316" fmla="*/ 1251903 h 6858000"/>
              <a:gd name="connsiteX317" fmla="*/ 5612631 w 9595474"/>
              <a:gd name="connsiteY317" fmla="*/ 3898583 h 6858000"/>
              <a:gd name="connsiteX318" fmla="*/ 5617360 w 9595474"/>
              <a:gd name="connsiteY318" fmla="*/ 3903345 h 6858000"/>
              <a:gd name="connsiteX319" fmla="*/ 5621498 w 9595474"/>
              <a:gd name="connsiteY319" fmla="*/ 3908425 h 6858000"/>
              <a:gd name="connsiteX320" fmla="*/ 5625341 w 9595474"/>
              <a:gd name="connsiteY320" fmla="*/ 3913505 h 6858000"/>
              <a:gd name="connsiteX321" fmla="*/ 5628888 w 9595474"/>
              <a:gd name="connsiteY321" fmla="*/ 3918585 h 6858000"/>
              <a:gd name="connsiteX322" fmla="*/ 5632139 w 9595474"/>
              <a:gd name="connsiteY322" fmla="*/ 3923348 h 6858000"/>
              <a:gd name="connsiteX323" fmla="*/ 5635094 w 9595474"/>
              <a:gd name="connsiteY323" fmla="*/ 3928745 h 6858000"/>
              <a:gd name="connsiteX324" fmla="*/ 5638050 w 9595474"/>
              <a:gd name="connsiteY324" fmla="*/ 3934460 h 6858000"/>
              <a:gd name="connsiteX325" fmla="*/ 5640415 w 9595474"/>
              <a:gd name="connsiteY325" fmla="*/ 3939858 h 6858000"/>
              <a:gd name="connsiteX326" fmla="*/ 5642484 w 9595474"/>
              <a:gd name="connsiteY326" fmla="*/ 3945890 h 6858000"/>
              <a:gd name="connsiteX327" fmla="*/ 5644257 w 9595474"/>
              <a:gd name="connsiteY327" fmla="*/ 3951605 h 6858000"/>
              <a:gd name="connsiteX328" fmla="*/ 5645735 w 9595474"/>
              <a:gd name="connsiteY328" fmla="*/ 3957320 h 6858000"/>
              <a:gd name="connsiteX329" fmla="*/ 5647213 w 9595474"/>
              <a:gd name="connsiteY329" fmla="*/ 3963353 h 6858000"/>
              <a:gd name="connsiteX330" fmla="*/ 5648100 w 9595474"/>
              <a:gd name="connsiteY330" fmla="*/ 3969068 h 6858000"/>
              <a:gd name="connsiteX331" fmla="*/ 5648691 w 9595474"/>
              <a:gd name="connsiteY331" fmla="*/ 3975100 h 6858000"/>
              <a:gd name="connsiteX332" fmla="*/ 5649282 w 9595474"/>
              <a:gd name="connsiteY332" fmla="*/ 3980815 h 6858000"/>
              <a:gd name="connsiteX333" fmla="*/ 5649282 w 9595474"/>
              <a:gd name="connsiteY333" fmla="*/ 3987165 h 6858000"/>
              <a:gd name="connsiteX334" fmla="*/ 5649282 w 9595474"/>
              <a:gd name="connsiteY334" fmla="*/ 3992880 h 6858000"/>
              <a:gd name="connsiteX335" fmla="*/ 5648691 w 9595474"/>
              <a:gd name="connsiteY335" fmla="*/ 3998913 h 6858000"/>
              <a:gd name="connsiteX336" fmla="*/ 5648100 w 9595474"/>
              <a:gd name="connsiteY336" fmla="*/ 4004945 h 6858000"/>
              <a:gd name="connsiteX337" fmla="*/ 5647213 w 9595474"/>
              <a:gd name="connsiteY337" fmla="*/ 4010660 h 6858000"/>
              <a:gd name="connsiteX338" fmla="*/ 5645735 w 9595474"/>
              <a:gd name="connsiteY338" fmla="*/ 4016375 h 6858000"/>
              <a:gd name="connsiteX339" fmla="*/ 5644257 w 9595474"/>
              <a:gd name="connsiteY339" fmla="*/ 4022725 h 6858000"/>
              <a:gd name="connsiteX340" fmla="*/ 5642484 w 9595474"/>
              <a:gd name="connsiteY340" fmla="*/ 4028440 h 6858000"/>
              <a:gd name="connsiteX341" fmla="*/ 5640415 w 9595474"/>
              <a:gd name="connsiteY341" fmla="*/ 4033838 h 6858000"/>
              <a:gd name="connsiteX342" fmla="*/ 5638050 w 9595474"/>
              <a:gd name="connsiteY342" fmla="*/ 4039553 h 6858000"/>
              <a:gd name="connsiteX343" fmla="*/ 5635094 w 9595474"/>
              <a:gd name="connsiteY343" fmla="*/ 4044950 h 6858000"/>
              <a:gd name="connsiteX344" fmla="*/ 5632139 w 9595474"/>
              <a:gd name="connsiteY344" fmla="*/ 4050348 h 6858000"/>
              <a:gd name="connsiteX345" fmla="*/ 5628888 w 9595474"/>
              <a:gd name="connsiteY345" fmla="*/ 4055745 h 6858000"/>
              <a:gd name="connsiteX346" fmla="*/ 5625341 w 9595474"/>
              <a:gd name="connsiteY346" fmla="*/ 4060825 h 6858000"/>
              <a:gd name="connsiteX347" fmla="*/ 5621498 w 9595474"/>
              <a:gd name="connsiteY347" fmla="*/ 4065588 h 6858000"/>
              <a:gd name="connsiteX348" fmla="*/ 5617360 w 9595474"/>
              <a:gd name="connsiteY348" fmla="*/ 4070350 h 6858000"/>
              <a:gd name="connsiteX349" fmla="*/ 5612631 w 9595474"/>
              <a:gd name="connsiteY349" fmla="*/ 4075113 h 6858000"/>
              <a:gd name="connsiteX350" fmla="*/ 5608198 w 9595474"/>
              <a:gd name="connsiteY350" fmla="*/ 4079875 h 6858000"/>
              <a:gd name="connsiteX351" fmla="*/ 5603468 w 9595474"/>
              <a:gd name="connsiteY351" fmla="*/ 4083685 h 6858000"/>
              <a:gd name="connsiteX352" fmla="*/ 5598443 w 9595474"/>
              <a:gd name="connsiteY352" fmla="*/ 4087495 h 6858000"/>
              <a:gd name="connsiteX353" fmla="*/ 5593419 w 9595474"/>
              <a:gd name="connsiteY353" fmla="*/ 4091305 h 6858000"/>
              <a:gd name="connsiteX354" fmla="*/ 5588098 w 9595474"/>
              <a:gd name="connsiteY354" fmla="*/ 4094480 h 6858000"/>
              <a:gd name="connsiteX355" fmla="*/ 5582482 w 9595474"/>
              <a:gd name="connsiteY355" fmla="*/ 4097338 h 6858000"/>
              <a:gd name="connsiteX356" fmla="*/ 5577162 w 9595474"/>
              <a:gd name="connsiteY356" fmla="*/ 4100195 h 6858000"/>
              <a:gd name="connsiteX357" fmla="*/ 5571842 w 9595474"/>
              <a:gd name="connsiteY357" fmla="*/ 4102418 h 6858000"/>
              <a:gd name="connsiteX358" fmla="*/ 5565931 w 9595474"/>
              <a:gd name="connsiteY358" fmla="*/ 4104640 h 6858000"/>
              <a:gd name="connsiteX359" fmla="*/ 5560315 w 9595474"/>
              <a:gd name="connsiteY359" fmla="*/ 4106545 h 6858000"/>
              <a:gd name="connsiteX360" fmla="*/ 5554699 w 9595474"/>
              <a:gd name="connsiteY360" fmla="*/ 4108133 h 6858000"/>
              <a:gd name="connsiteX361" fmla="*/ 5548492 w 9595474"/>
              <a:gd name="connsiteY361" fmla="*/ 4109403 h 6858000"/>
              <a:gd name="connsiteX362" fmla="*/ 5542580 w 9595474"/>
              <a:gd name="connsiteY362" fmla="*/ 4110355 h 6858000"/>
              <a:gd name="connsiteX363" fmla="*/ 5536669 w 9595474"/>
              <a:gd name="connsiteY363" fmla="*/ 4110990 h 6858000"/>
              <a:gd name="connsiteX364" fmla="*/ 5530758 w 9595474"/>
              <a:gd name="connsiteY364" fmla="*/ 4111308 h 6858000"/>
              <a:gd name="connsiteX365" fmla="*/ 5524846 w 9595474"/>
              <a:gd name="connsiteY365" fmla="*/ 4111625 h 6858000"/>
              <a:gd name="connsiteX366" fmla="*/ 5518639 w 9595474"/>
              <a:gd name="connsiteY366" fmla="*/ 4111308 h 6858000"/>
              <a:gd name="connsiteX367" fmla="*/ 5513023 w 9595474"/>
              <a:gd name="connsiteY367" fmla="*/ 4110990 h 6858000"/>
              <a:gd name="connsiteX368" fmla="*/ 5506816 w 9595474"/>
              <a:gd name="connsiteY368" fmla="*/ 4110355 h 6858000"/>
              <a:gd name="connsiteX369" fmla="*/ 5501200 w 9595474"/>
              <a:gd name="connsiteY369" fmla="*/ 4109403 h 6858000"/>
              <a:gd name="connsiteX370" fmla="*/ 5494993 w 9595474"/>
              <a:gd name="connsiteY370" fmla="*/ 4108133 h 6858000"/>
              <a:gd name="connsiteX371" fmla="*/ 5489081 w 9595474"/>
              <a:gd name="connsiteY371" fmla="*/ 4106545 h 6858000"/>
              <a:gd name="connsiteX372" fmla="*/ 5483466 w 9595474"/>
              <a:gd name="connsiteY372" fmla="*/ 4104640 h 6858000"/>
              <a:gd name="connsiteX373" fmla="*/ 5477850 w 9595474"/>
              <a:gd name="connsiteY373" fmla="*/ 4102418 h 6858000"/>
              <a:gd name="connsiteX374" fmla="*/ 5472234 w 9595474"/>
              <a:gd name="connsiteY374" fmla="*/ 4100195 h 6858000"/>
              <a:gd name="connsiteX375" fmla="*/ 5466913 w 9595474"/>
              <a:gd name="connsiteY375" fmla="*/ 4097338 h 6858000"/>
              <a:gd name="connsiteX376" fmla="*/ 5461593 w 9595474"/>
              <a:gd name="connsiteY376" fmla="*/ 4094480 h 6858000"/>
              <a:gd name="connsiteX377" fmla="*/ 5456273 w 9595474"/>
              <a:gd name="connsiteY377" fmla="*/ 4091305 h 6858000"/>
              <a:gd name="connsiteX378" fmla="*/ 5451248 w 9595474"/>
              <a:gd name="connsiteY378" fmla="*/ 4087495 h 6858000"/>
              <a:gd name="connsiteX379" fmla="*/ 5446223 w 9595474"/>
              <a:gd name="connsiteY379" fmla="*/ 4083685 h 6858000"/>
              <a:gd name="connsiteX380" fmla="*/ 5441495 w 9595474"/>
              <a:gd name="connsiteY380" fmla="*/ 4079875 h 6858000"/>
              <a:gd name="connsiteX381" fmla="*/ 5436765 w 9595474"/>
              <a:gd name="connsiteY381" fmla="*/ 4075113 h 6858000"/>
              <a:gd name="connsiteX382" fmla="*/ 5322379 w 9595474"/>
              <a:gd name="connsiteY382" fmla="*/ 3960813 h 6858000"/>
              <a:gd name="connsiteX383" fmla="*/ 5317945 w 9595474"/>
              <a:gd name="connsiteY383" fmla="*/ 3956368 h 6858000"/>
              <a:gd name="connsiteX384" fmla="*/ 5312921 w 9595474"/>
              <a:gd name="connsiteY384" fmla="*/ 3952240 h 6858000"/>
              <a:gd name="connsiteX385" fmla="*/ 5307896 w 9595474"/>
              <a:gd name="connsiteY385" fmla="*/ 3948748 h 6858000"/>
              <a:gd name="connsiteX386" fmla="*/ 5302871 w 9595474"/>
              <a:gd name="connsiteY386" fmla="*/ 3944938 h 6858000"/>
              <a:gd name="connsiteX387" fmla="*/ 5297255 w 9595474"/>
              <a:gd name="connsiteY387" fmla="*/ 3941763 h 6858000"/>
              <a:gd name="connsiteX388" fmla="*/ 5292230 w 9595474"/>
              <a:gd name="connsiteY388" fmla="*/ 3938588 h 6858000"/>
              <a:gd name="connsiteX389" fmla="*/ 5286615 w 9595474"/>
              <a:gd name="connsiteY389" fmla="*/ 3936048 h 6858000"/>
              <a:gd name="connsiteX390" fmla="*/ 5281294 w 9595474"/>
              <a:gd name="connsiteY390" fmla="*/ 3933508 h 6858000"/>
              <a:gd name="connsiteX391" fmla="*/ 5275383 w 9595474"/>
              <a:gd name="connsiteY391" fmla="*/ 3931285 h 6858000"/>
              <a:gd name="connsiteX392" fmla="*/ 5269767 w 9595474"/>
              <a:gd name="connsiteY392" fmla="*/ 3929698 h 6858000"/>
              <a:gd name="connsiteX393" fmla="*/ 5263855 w 9595474"/>
              <a:gd name="connsiteY393" fmla="*/ 3927793 h 6858000"/>
              <a:gd name="connsiteX394" fmla="*/ 5257944 w 9595474"/>
              <a:gd name="connsiteY394" fmla="*/ 3926840 h 6858000"/>
              <a:gd name="connsiteX395" fmla="*/ 5252033 w 9595474"/>
              <a:gd name="connsiteY395" fmla="*/ 3925570 h 6858000"/>
              <a:gd name="connsiteX396" fmla="*/ 5246121 w 9595474"/>
              <a:gd name="connsiteY396" fmla="*/ 3924935 h 6858000"/>
              <a:gd name="connsiteX397" fmla="*/ 5240210 w 9595474"/>
              <a:gd name="connsiteY397" fmla="*/ 3924618 h 6858000"/>
              <a:gd name="connsiteX398" fmla="*/ 5234298 w 9595474"/>
              <a:gd name="connsiteY398" fmla="*/ 3924618 h 6858000"/>
              <a:gd name="connsiteX399" fmla="*/ 5228091 w 9595474"/>
              <a:gd name="connsiteY399" fmla="*/ 3924618 h 6858000"/>
              <a:gd name="connsiteX400" fmla="*/ 5222180 w 9595474"/>
              <a:gd name="connsiteY400" fmla="*/ 3924935 h 6858000"/>
              <a:gd name="connsiteX401" fmla="*/ 5216268 w 9595474"/>
              <a:gd name="connsiteY401" fmla="*/ 3925570 h 6858000"/>
              <a:gd name="connsiteX402" fmla="*/ 5210357 w 9595474"/>
              <a:gd name="connsiteY402" fmla="*/ 3926840 h 6858000"/>
              <a:gd name="connsiteX403" fmla="*/ 5204741 w 9595474"/>
              <a:gd name="connsiteY403" fmla="*/ 3927793 h 6858000"/>
              <a:gd name="connsiteX404" fmla="*/ 5198534 w 9595474"/>
              <a:gd name="connsiteY404" fmla="*/ 3929698 h 6858000"/>
              <a:gd name="connsiteX405" fmla="*/ 5192918 w 9595474"/>
              <a:gd name="connsiteY405" fmla="*/ 3931285 h 6858000"/>
              <a:gd name="connsiteX406" fmla="*/ 5187598 w 9595474"/>
              <a:gd name="connsiteY406" fmla="*/ 3933508 h 6858000"/>
              <a:gd name="connsiteX407" fmla="*/ 5181686 w 9595474"/>
              <a:gd name="connsiteY407" fmla="*/ 3936048 h 6858000"/>
              <a:gd name="connsiteX408" fmla="*/ 5176366 w 9595474"/>
              <a:gd name="connsiteY408" fmla="*/ 3938588 h 6858000"/>
              <a:gd name="connsiteX409" fmla="*/ 5171046 w 9595474"/>
              <a:gd name="connsiteY409" fmla="*/ 3941763 h 6858000"/>
              <a:gd name="connsiteX410" fmla="*/ 5165430 w 9595474"/>
              <a:gd name="connsiteY410" fmla="*/ 3944938 h 6858000"/>
              <a:gd name="connsiteX411" fmla="*/ 5160405 w 9595474"/>
              <a:gd name="connsiteY411" fmla="*/ 3948748 h 6858000"/>
              <a:gd name="connsiteX412" fmla="*/ 5155380 w 9595474"/>
              <a:gd name="connsiteY412" fmla="*/ 3952240 h 6858000"/>
              <a:gd name="connsiteX413" fmla="*/ 5150947 w 9595474"/>
              <a:gd name="connsiteY413" fmla="*/ 3956368 h 6858000"/>
              <a:gd name="connsiteX414" fmla="*/ 5146218 w 9595474"/>
              <a:gd name="connsiteY414" fmla="*/ 3960813 h 6858000"/>
              <a:gd name="connsiteX415" fmla="*/ 5141488 w 9595474"/>
              <a:gd name="connsiteY415" fmla="*/ 3965575 h 6858000"/>
              <a:gd name="connsiteX416" fmla="*/ 5137646 w 9595474"/>
              <a:gd name="connsiteY416" fmla="*/ 3970655 h 6858000"/>
              <a:gd name="connsiteX417" fmla="*/ 5133508 w 9595474"/>
              <a:gd name="connsiteY417" fmla="*/ 3975100 h 6858000"/>
              <a:gd name="connsiteX418" fmla="*/ 5129961 w 9595474"/>
              <a:gd name="connsiteY418" fmla="*/ 3980498 h 6858000"/>
              <a:gd name="connsiteX419" fmla="*/ 5126710 w 9595474"/>
              <a:gd name="connsiteY419" fmla="*/ 3985578 h 6858000"/>
              <a:gd name="connsiteX420" fmla="*/ 5123754 w 9595474"/>
              <a:gd name="connsiteY420" fmla="*/ 3990975 h 6858000"/>
              <a:gd name="connsiteX421" fmla="*/ 5121094 w 9595474"/>
              <a:gd name="connsiteY421" fmla="*/ 3996373 h 6858000"/>
              <a:gd name="connsiteX422" fmla="*/ 5118729 w 9595474"/>
              <a:gd name="connsiteY422" fmla="*/ 4002088 h 6858000"/>
              <a:gd name="connsiteX423" fmla="*/ 5116660 w 9595474"/>
              <a:gd name="connsiteY423" fmla="*/ 4007803 h 6858000"/>
              <a:gd name="connsiteX424" fmla="*/ 5114591 w 9595474"/>
              <a:gd name="connsiteY424" fmla="*/ 4013518 h 6858000"/>
              <a:gd name="connsiteX425" fmla="*/ 5113113 w 9595474"/>
              <a:gd name="connsiteY425" fmla="*/ 4019233 h 6858000"/>
              <a:gd name="connsiteX426" fmla="*/ 5111636 w 9595474"/>
              <a:gd name="connsiteY426" fmla="*/ 4025265 h 6858000"/>
              <a:gd name="connsiteX427" fmla="*/ 5111044 w 9595474"/>
              <a:gd name="connsiteY427" fmla="*/ 4031298 h 6858000"/>
              <a:gd name="connsiteX428" fmla="*/ 5110158 w 9595474"/>
              <a:gd name="connsiteY428" fmla="*/ 4037013 h 6858000"/>
              <a:gd name="connsiteX429" fmla="*/ 5109862 w 9595474"/>
              <a:gd name="connsiteY429" fmla="*/ 4043045 h 6858000"/>
              <a:gd name="connsiteX430" fmla="*/ 5109567 w 9595474"/>
              <a:gd name="connsiteY430" fmla="*/ 4049078 h 6858000"/>
              <a:gd name="connsiteX431" fmla="*/ 5109862 w 9595474"/>
              <a:gd name="connsiteY431" fmla="*/ 4055110 h 6858000"/>
              <a:gd name="connsiteX432" fmla="*/ 5110158 w 9595474"/>
              <a:gd name="connsiteY432" fmla="*/ 4061143 h 6858000"/>
              <a:gd name="connsiteX433" fmla="*/ 5111044 w 9595474"/>
              <a:gd name="connsiteY433" fmla="*/ 4066858 h 6858000"/>
              <a:gd name="connsiteX434" fmla="*/ 5111636 w 9595474"/>
              <a:gd name="connsiteY434" fmla="*/ 4072890 h 6858000"/>
              <a:gd name="connsiteX435" fmla="*/ 5113113 w 9595474"/>
              <a:gd name="connsiteY435" fmla="*/ 4078605 h 6858000"/>
              <a:gd name="connsiteX436" fmla="*/ 5114591 w 9595474"/>
              <a:gd name="connsiteY436" fmla="*/ 4084320 h 6858000"/>
              <a:gd name="connsiteX437" fmla="*/ 5116660 w 9595474"/>
              <a:gd name="connsiteY437" fmla="*/ 4090035 h 6858000"/>
              <a:gd name="connsiteX438" fmla="*/ 5118729 w 9595474"/>
              <a:gd name="connsiteY438" fmla="*/ 4095750 h 6858000"/>
              <a:gd name="connsiteX439" fmla="*/ 5121094 w 9595474"/>
              <a:gd name="connsiteY439" fmla="*/ 4101783 h 6858000"/>
              <a:gd name="connsiteX440" fmla="*/ 5123754 w 9595474"/>
              <a:gd name="connsiteY440" fmla="*/ 4107180 h 6858000"/>
              <a:gd name="connsiteX441" fmla="*/ 5126710 w 9595474"/>
              <a:gd name="connsiteY441" fmla="*/ 4112578 h 6858000"/>
              <a:gd name="connsiteX442" fmla="*/ 5129961 w 9595474"/>
              <a:gd name="connsiteY442" fmla="*/ 4117975 h 6858000"/>
              <a:gd name="connsiteX443" fmla="*/ 5133508 w 9595474"/>
              <a:gd name="connsiteY443" fmla="*/ 4122738 h 6858000"/>
              <a:gd name="connsiteX444" fmla="*/ 5137646 w 9595474"/>
              <a:gd name="connsiteY444" fmla="*/ 4127818 h 6858000"/>
              <a:gd name="connsiteX445" fmla="*/ 5141488 w 9595474"/>
              <a:gd name="connsiteY445" fmla="*/ 4132580 h 6858000"/>
              <a:gd name="connsiteX446" fmla="*/ 5146218 w 9595474"/>
              <a:gd name="connsiteY446" fmla="*/ 4137343 h 6858000"/>
              <a:gd name="connsiteX447" fmla="*/ 5870075 w 9595474"/>
              <a:gd name="connsiteY447" fmla="*/ 4860925 h 6858000"/>
              <a:gd name="connsiteX448" fmla="*/ 5874509 w 9595474"/>
              <a:gd name="connsiteY448" fmla="*/ 4865688 h 6858000"/>
              <a:gd name="connsiteX449" fmla="*/ 5878646 w 9595474"/>
              <a:gd name="connsiteY449" fmla="*/ 4870768 h 6858000"/>
              <a:gd name="connsiteX450" fmla="*/ 5882489 w 9595474"/>
              <a:gd name="connsiteY450" fmla="*/ 4875848 h 6858000"/>
              <a:gd name="connsiteX451" fmla="*/ 5886036 w 9595474"/>
              <a:gd name="connsiteY451" fmla="*/ 4880928 h 6858000"/>
              <a:gd name="connsiteX452" fmla="*/ 5889287 w 9595474"/>
              <a:gd name="connsiteY452" fmla="*/ 4885690 h 6858000"/>
              <a:gd name="connsiteX453" fmla="*/ 5892243 w 9595474"/>
              <a:gd name="connsiteY453" fmla="*/ 4891088 h 6858000"/>
              <a:gd name="connsiteX454" fmla="*/ 5895199 w 9595474"/>
              <a:gd name="connsiteY454" fmla="*/ 4897120 h 6858000"/>
              <a:gd name="connsiteX455" fmla="*/ 5897268 w 9595474"/>
              <a:gd name="connsiteY455" fmla="*/ 4902518 h 6858000"/>
              <a:gd name="connsiteX456" fmla="*/ 5899336 w 9595474"/>
              <a:gd name="connsiteY456" fmla="*/ 4908233 h 6858000"/>
              <a:gd name="connsiteX457" fmla="*/ 5901701 w 9595474"/>
              <a:gd name="connsiteY457" fmla="*/ 4913948 h 6858000"/>
              <a:gd name="connsiteX458" fmla="*/ 5902883 w 9595474"/>
              <a:gd name="connsiteY458" fmla="*/ 4919663 h 6858000"/>
              <a:gd name="connsiteX459" fmla="*/ 5904066 w 9595474"/>
              <a:gd name="connsiteY459" fmla="*/ 4925695 h 6858000"/>
              <a:gd name="connsiteX460" fmla="*/ 5905248 w 9595474"/>
              <a:gd name="connsiteY460" fmla="*/ 4931410 h 6858000"/>
              <a:gd name="connsiteX461" fmla="*/ 5905840 w 9595474"/>
              <a:gd name="connsiteY461" fmla="*/ 4937443 h 6858000"/>
              <a:gd name="connsiteX462" fmla="*/ 5906135 w 9595474"/>
              <a:gd name="connsiteY462" fmla="*/ 4943475 h 6858000"/>
              <a:gd name="connsiteX463" fmla="*/ 5906726 w 9595474"/>
              <a:gd name="connsiteY463" fmla="*/ 4949508 h 6858000"/>
              <a:gd name="connsiteX464" fmla="*/ 5906135 w 9595474"/>
              <a:gd name="connsiteY464" fmla="*/ 4955223 h 6858000"/>
              <a:gd name="connsiteX465" fmla="*/ 5905840 w 9595474"/>
              <a:gd name="connsiteY465" fmla="*/ 4961255 h 6858000"/>
              <a:gd name="connsiteX466" fmla="*/ 5905248 w 9595474"/>
              <a:gd name="connsiteY466" fmla="*/ 4967288 h 6858000"/>
              <a:gd name="connsiteX467" fmla="*/ 5904066 w 9595474"/>
              <a:gd name="connsiteY467" fmla="*/ 4973003 h 6858000"/>
              <a:gd name="connsiteX468" fmla="*/ 5902883 w 9595474"/>
              <a:gd name="connsiteY468" fmla="*/ 4979035 h 6858000"/>
              <a:gd name="connsiteX469" fmla="*/ 5901701 w 9595474"/>
              <a:gd name="connsiteY469" fmla="*/ 4985068 h 6858000"/>
              <a:gd name="connsiteX470" fmla="*/ 5899336 w 9595474"/>
              <a:gd name="connsiteY470" fmla="*/ 4990783 h 6858000"/>
              <a:gd name="connsiteX471" fmla="*/ 5897268 w 9595474"/>
              <a:gd name="connsiteY471" fmla="*/ 4996180 h 6858000"/>
              <a:gd name="connsiteX472" fmla="*/ 5895199 w 9595474"/>
              <a:gd name="connsiteY472" fmla="*/ 5001895 h 6858000"/>
              <a:gd name="connsiteX473" fmla="*/ 5892243 w 9595474"/>
              <a:gd name="connsiteY473" fmla="*/ 5007293 h 6858000"/>
              <a:gd name="connsiteX474" fmla="*/ 5889287 w 9595474"/>
              <a:gd name="connsiteY474" fmla="*/ 5012690 h 6858000"/>
              <a:gd name="connsiteX475" fmla="*/ 5886036 w 9595474"/>
              <a:gd name="connsiteY475" fmla="*/ 5018088 h 6858000"/>
              <a:gd name="connsiteX476" fmla="*/ 5882489 w 9595474"/>
              <a:gd name="connsiteY476" fmla="*/ 5023168 h 6858000"/>
              <a:gd name="connsiteX477" fmla="*/ 5878646 w 9595474"/>
              <a:gd name="connsiteY477" fmla="*/ 5028248 h 6858000"/>
              <a:gd name="connsiteX478" fmla="*/ 5874509 w 9595474"/>
              <a:gd name="connsiteY478" fmla="*/ 5032693 h 6858000"/>
              <a:gd name="connsiteX479" fmla="*/ 5870075 w 9595474"/>
              <a:gd name="connsiteY479" fmla="*/ 5037455 h 6858000"/>
              <a:gd name="connsiteX480" fmla="*/ 5865346 w 9595474"/>
              <a:gd name="connsiteY480" fmla="*/ 5041900 h 6858000"/>
              <a:gd name="connsiteX481" fmla="*/ 5860617 w 9595474"/>
              <a:gd name="connsiteY481" fmla="*/ 5046028 h 6858000"/>
              <a:gd name="connsiteX482" fmla="*/ 5855592 w 9595474"/>
              <a:gd name="connsiteY482" fmla="*/ 5050155 h 6858000"/>
              <a:gd name="connsiteX483" fmla="*/ 5850567 w 9595474"/>
              <a:gd name="connsiteY483" fmla="*/ 5053648 h 6858000"/>
              <a:gd name="connsiteX484" fmla="*/ 5845247 w 9595474"/>
              <a:gd name="connsiteY484" fmla="*/ 5056823 h 6858000"/>
              <a:gd name="connsiteX485" fmla="*/ 5839926 w 9595474"/>
              <a:gd name="connsiteY485" fmla="*/ 5059680 h 6858000"/>
              <a:gd name="connsiteX486" fmla="*/ 5834311 w 9595474"/>
              <a:gd name="connsiteY486" fmla="*/ 5062538 h 6858000"/>
              <a:gd name="connsiteX487" fmla="*/ 5828695 w 9595474"/>
              <a:gd name="connsiteY487" fmla="*/ 5064760 h 6858000"/>
              <a:gd name="connsiteX488" fmla="*/ 5823375 w 9595474"/>
              <a:gd name="connsiteY488" fmla="*/ 5066983 h 6858000"/>
              <a:gd name="connsiteX489" fmla="*/ 5817463 w 9595474"/>
              <a:gd name="connsiteY489" fmla="*/ 5069205 h 6858000"/>
              <a:gd name="connsiteX490" fmla="*/ 5811552 w 9595474"/>
              <a:gd name="connsiteY490" fmla="*/ 5070475 h 6858000"/>
              <a:gd name="connsiteX491" fmla="*/ 5805640 w 9595474"/>
              <a:gd name="connsiteY491" fmla="*/ 5071428 h 6858000"/>
              <a:gd name="connsiteX492" fmla="*/ 5800024 w 9595474"/>
              <a:gd name="connsiteY492" fmla="*/ 5072698 h 6858000"/>
              <a:gd name="connsiteX493" fmla="*/ 5793817 w 9595474"/>
              <a:gd name="connsiteY493" fmla="*/ 5073333 h 6858000"/>
              <a:gd name="connsiteX494" fmla="*/ 5787610 w 9595474"/>
              <a:gd name="connsiteY494" fmla="*/ 5073650 h 6858000"/>
              <a:gd name="connsiteX495" fmla="*/ 5781994 w 9595474"/>
              <a:gd name="connsiteY495" fmla="*/ 5073968 h 6858000"/>
              <a:gd name="connsiteX496" fmla="*/ 5775787 w 9595474"/>
              <a:gd name="connsiteY496" fmla="*/ 5073650 h 6858000"/>
              <a:gd name="connsiteX497" fmla="*/ 5770171 w 9595474"/>
              <a:gd name="connsiteY497" fmla="*/ 5073333 h 6858000"/>
              <a:gd name="connsiteX498" fmla="*/ 5763965 w 9595474"/>
              <a:gd name="connsiteY498" fmla="*/ 5072698 h 6858000"/>
              <a:gd name="connsiteX499" fmla="*/ 5758349 w 9595474"/>
              <a:gd name="connsiteY499" fmla="*/ 5071428 h 6858000"/>
              <a:gd name="connsiteX500" fmla="*/ 5752141 w 9595474"/>
              <a:gd name="connsiteY500" fmla="*/ 5070475 h 6858000"/>
              <a:gd name="connsiteX501" fmla="*/ 5746526 w 9595474"/>
              <a:gd name="connsiteY501" fmla="*/ 5069205 h 6858000"/>
              <a:gd name="connsiteX502" fmla="*/ 5740614 w 9595474"/>
              <a:gd name="connsiteY502" fmla="*/ 5066983 h 6858000"/>
              <a:gd name="connsiteX503" fmla="*/ 5734998 w 9595474"/>
              <a:gd name="connsiteY503" fmla="*/ 5064760 h 6858000"/>
              <a:gd name="connsiteX504" fmla="*/ 5729382 w 9595474"/>
              <a:gd name="connsiteY504" fmla="*/ 5062538 h 6858000"/>
              <a:gd name="connsiteX505" fmla="*/ 5723767 w 9595474"/>
              <a:gd name="connsiteY505" fmla="*/ 5059680 h 6858000"/>
              <a:gd name="connsiteX506" fmla="*/ 5718446 w 9595474"/>
              <a:gd name="connsiteY506" fmla="*/ 5056823 h 6858000"/>
              <a:gd name="connsiteX507" fmla="*/ 5713421 w 9595474"/>
              <a:gd name="connsiteY507" fmla="*/ 5053648 h 6858000"/>
              <a:gd name="connsiteX508" fmla="*/ 5708396 w 9595474"/>
              <a:gd name="connsiteY508" fmla="*/ 5050155 h 6858000"/>
              <a:gd name="connsiteX509" fmla="*/ 5703372 w 9595474"/>
              <a:gd name="connsiteY509" fmla="*/ 5046028 h 6858000"/>
              <a:gd name="connsiteX510" fmla="*/ 5698347 w 9595474"/>
              <a:gd name="connsiteY510" fmla="*/ 5041900 h 6858000"/>
              <a:gd name="connsiteX511" fmla="*/ 5693618 w 9595474"/>
              <a:gd name="connsiteY511" fmla="*/ 5037455 h 6858000"/>
              <a:gd name="connsiteX512" fmla="*/ 5598148 w 9595474"/>
              <a:gd name="connsiteY512" fmla="*/ 4941888 h 6858000"/>
              <a:gd name="connsiteX513" fmla="*/ 5490560 w 9595474"/>
              <a:gd name="connsiteY513" fmla="*/ 4834573 h 6858000"/>
              <a:gd name="connsiteX514" fmla="*/ 5485830 w 9595474"/>
              <a:gd name="connsiteY514" fmla="*/ 4830128 h 6858000"/>
              <a:gd name="connsiteX515" fmla="*/ 5481397 w 9595474"/>
              <a:gd name="connsiteY515" fmla="*/ 4826000 h 6858000"/>
              <a:gd name="connsiteX516" fmla="*/ 5476372 w 9595474"/>
              <a:gd name="connsiteY516" fmla="*/ 4821873 h 6858000"/>
              <a:gd name="connsiteX517" fmla="*/ 5471348 w 9595474"/>
              <a:gd name="connsiteY517" fmla="*/ 4818380 h 6858000"/>
              <a:gd name="connsiteX518" fmla="*/ 5465732 w 9595474"/>
              <a:gd name="connsiteY518" fmla="*/ 4815205 h 6858000"/>
              <a:gd name="connsiteX519" fmla="*/ 5460411 w 9595474"/>
              <a:gd name="connsiteY519" fmla="*/ 4812348 h 6858000"/>
              <a:gd name="connsiteX520" fmla="*/ 5455091 w 9595474"/>
              <a:gd name="connsiteY520" fmla="*/ 4809173 h 6858000"/>
              <a:gd name="connsiteX521" fmla="*/ 5449475 w 9595474"/>
              <a:gd name="connsiteY521" fmla="*/ 4807268 h 6858000"/>
              <a:gd name="connsiteX522" fmla="*/ 5443563 w 9595474"/>
              <a:gd name="connsiteY522" fmla="*/ 4805045 h 6858000"/>
              <a:gd name="connsiteX523" fmla="*/ 5437948 w 9595474"/>
              <a:gd name="connsiteY523" fmla="*/ 4802823 h 6858000"/>
              <a:gd name="connsiteX524" fmla="*/ 5432036 w 9595474"/>
              <a:gd name="connsiteY524" fmla="*/ 4801553 h 6858000"/>
              <a:gd name="connsiteX525" fmla="*/ 5426420 w 9595474"/>
              <a:gd name="connsiteY525" fmla="*/ 4800283 h 6858000"/>
              <a:gd name="connsiteX526" fmla="*/ 5420509 w 9595474"/>
              <a:gd name="connsiteY526" fmla="*/ 4799330 h 6858000"/>
              <a:gd name="connsiteX527" fmla="*/ 5414597 w 9595474"/>
              <a:gd name="connsiteY527" fmla="*/ 4798695 h 6858000"/>
              <a:gd name="connsiteX528" fmla="*/ 5408391 w 9595474"/>
              <a:gd name="connsiteY528" fmla="*/ 4798060 h 6858000"/>
              <a:gd name="connsiteX529" fmla="*/ 5402775 w 9595474"/>
              <a:gd name="connsiteY529" fmla="*/ 4797743 h 6858000"/>
              <a:gd name="connsiteX530" fmla="*/ 5396568 w 9595474"/>
              <a:gd name="connsiteY530" fmla="*/ 4798060 h 6858000"/>
              <a:gd name="connsiteX531" fmla="*/ 5390361 w 9595474"/>
              <a:gd name="connsiteY531" fmla="*/ 4798695 h 6858000"/>
              <a:gd name="connsiteX532" fmla="*/ 5384745 w 9595474"/>
              <a:gd name="connsiteY532" fmla="*/ 4799330 h 6858000"/>
              <a:gd name="connsiteX533" fmla="*/ 5378538 w 9595474"/>
              <a:gd name="connsiteY533" fmla="*/ 4800283 h 6858000"/>
              <a:gd name="connsiteX534" fmla="*/ 5372922 w 9595474"/>
              <a:gd name="connsiteY534" fmla="*/ 4801553 h 6858000"/>
              <a:gd name="connsiteX535" fmla="*/ 5367010 w 9595474"/>
              <a:gd name="connsiteY535" fmla="*/ 4802823 h 6858000"/>
              <a:gd name="connsiteX536" fmla="*/ 5361394 w 9595474"/>
              <a:gd name="connsiteY536" fmla="*/ 4805045 h 6858000"/>
              <a:gd name="connsiteX537" fmla="*/ 5355483 w 9595474"/>
              <a:gd name="connsiteY537" fmla="*/ 4807268 h 6858000"/>
              <a:gd name="connsiteX538" fmla="*/ 5350163 w 9595474"/>
              <a:gd name="connsiteY538" fmla="*/ 4809173 h 6858000"/>
              <a:gd name="connsiteX539" fmla="*/ 5344547 w 9595474"/>
              <a:gd name="connsiteY539" fmla="*/ 4812348 h 6858000"/>
              <a:gd name="connsiteX540" fmla="*/ 5338931 w 9595474"/>
              <a:gd name="connsiteY540" fmla="*/ 4815205 h 6858000"/>
              <a:gd name="connsiteX541" fmla="*/ 5333906 w 9595474"/>
              <a:gd name="connsiteY541" fmla="*/ 4818380 h 6858000"/>
              <a:gd name="connsiteX542" fmla="*/ 5328881 w 9595474"/>
              <a:gd name="connsiteY542" fmla="*/ 4821873 h 6858000"/>
              <a:gd name="connsiteX543" fmla="*/ 5323857 w 9595474"/>
              <a:gd name="connsiteY543" fmla="*/ 4826000 h 6858000"/>
              <a:gd name="connsiteX544" fmla="*/ 5318832 w 9595474"/>
              <a:gd name="connsiteY544" fmla="*/ 4830128 h 6858000"/>
              <a:gd name="connsiteX545" fmla="*/ 5314398 w 9595474"/>
              <a:gd name="connsiteY545" fmla="*/ 4834573 h 6858000"/>
              <a:gd name="connsiteX546" fmla="*/ 5307305 w 9595474"/>
              <a:gd name="connsiteY546" fmla="*/ 4841875 h 6858000"/>
              <a:gd name="connsiteX547" fmla="*/ 5301393 w 9595474"/>
              <a:gd name="connsiteY547" fmla="*/ 4849813 h 6858000"/>
              <a:gd name="connsiteX548" fmla="*/ 5295482 w 9595474"/>
              <a:gd name="connsiteY548" fmla="*/ 4858068 h 6858000"/>
              <a:gd name="connsiteX549" fmla="*/ 5291048 w 9595474"/>
              <a:gd name="connsiteY549" fmla="*/ 4867275 h 6858000"/>
              <a:gd name="connsiteX550" fmla="*/ 5286910 w 9595474"/>
              <a:gd name="connsiteY550" fmla="*/ 4875848 h 6858000"/>
              <a:gd name="connsiteX551" fmla="*/ 5283659 w 9595474"/>
              <a:gd name="connsiteY551" fmla="*/ 4885055 h 6858000"/>
              <a:gd name="connsiteX552" fmla="*/ 5281294 w 9595474"/>
              <a:gd name="connsiteY552" fmla="*/ 4894580 h 6858000"/>
              <a:gd name="connsiteX553" fmla="*/ 5279521 w 9595474"/>
              <a:gd name="connsiteY553" fmla="*/ 4903788 h 6858000"/>
              <a:gd name="connsiteX554" fmla="*/ 5278339 w 9595474"/>
              <a:gd name="connsiteY554" fmla="*/ 4913630 h 6858000"/>
              <a:gd name="connsiteX555" fmla="*/ 5278339 w 9595474"/>
              <a:gd name="connsiteY555" fmla="*/ 4923155 h 6858000"/>
              <a:gd name="connsiteX556" fmla="*/ 5278634 w 9595474"/>
              <a:gd name="connsiteY556" fmla="*/ 4932998 h 6858000"/>
              <a:gd name="connsiteX557" fmla="*/ 5279816 w 9595474"/>
              <a:gd name="connsiteY557" fmla="*/ 4942205 h 6858000"/>
              <a:gd name="connsiteX558" fmla="*/ 5281885 w 9595474"/>
              <a:gd name="connsiteY558" fmla="*/ 4952048 h 6858000"/>
              <a:gd name="connsiteX559" fmla="*/ 5284546 w 9595474"/>
              <a:gd name="connsiteY559" fmla="*/ 4960938 h 6858000"/>
              <a:gd name="connsiteX560" fmla="*/ 5288092 w 9595474"/>
              <a:gd name="connsiteY560" fmla="*/ 4970145 h 6858000"/>
              <a:gd name="connsiteX561" fmla="*/ 5291935 w 9595474"/>
              <a:gd name="connsiteY561" fmla="*/ 4979353 h 6858000"/>
              <a:gd name="connsiteX562" fmla="*/ 5583665 w 9595474"/>
              <a:gd name="connsiteY562" fmla="*/ 5270500 h 6858000"/>
              <a:gd name="connsiteX563" fmla="*/ 5588098 w 9595474"/>
              <a:gd name="connsiteY563" fmla="*/ 5275263 h 6858000"/>
              <a:gd name="connsiteX564" fmla="*/ 5592237 w 9595474"/>
              <a:gd name="connsiteY564" fmla="*/ 5280343 h 6858000"/>
              <a:gd name="connsiteX565" fmla="*/ 5595784 w 9595474"/>
              <a:gd name="connsiteY565" fmla="*/ 5284788 h 6858000"/>
              <a:gd name="connsiteX566" fmla="*/ 5599626 w 9595474"/>
              <a:gd name="connsiteY566" fmla="*/ 5290185 h 6858000"/>
              <a:gd name="connsiteX567" fmla="*/ 5602582 w 9595474"/>
              <a:gd name="connsiteY567" fmla="*/ 5295265 h 6858000"/>
              <a:gd name="connsiteX568" fmla="*/ 5605833 w 9595474"/>
              <a:gd name="connsiteY568" fmla="*/ 5300663 h 6858000"/>
              <a:gd name="connsiteX569" fmla="*/ 5608493 w 9595474"/>
              <a:gd name="connsiteY569" fmla="*/ 5306060 h 6858000"/>
              <a:gd name="connsiteX570" fmla="*/ 5610857 w 9595474"/>
              <a:gd name="connsiteY570" fmla="*/ 5311775 h 6858000"/>
              <a:gd name="connsiteX571" fmla="*/ 5613222 w 9595474"/>
              <a:gd name="connsiteY571" fmla="*/ 5317490 h 6858000"/>
              <a:gd name="connsiteX572" fmla="*/ 5614996 w 9595474"/>
              <a:gd name="connsiteY572" fmla="*/ 5323523 h 6858000"/>
              <a:gd name="connsiteX573" fmla="*/ 5616474 w 9595474"/>
              <a:gd name="connsiteY573" fmla="*/ 5329238 h 6858000"/>
              <a:gd name="connsiteX574" fmla="*/ 5617656 w 9595474"/>
              <a:gd name="connsiteY574" fmla="*/ 5334953 h 6858000"/>
              <a:gd name="connsiteX575" fmla="*/ 5618838 w 9595474"/>
              <a:gd name="connsiteY575" fmla="*/ 5340985 h 6858000"/>
              <a:gd name="connsiteX576" fmla="*/ 5619725 w 9595474"/>
              <a:gd name="connsiteY576" fmla="*/ 5346700 h 6858000"/>
              <a:gd name="connsiteX577" fmla="*/ 5620021 w 9595474"/>
              <a:gd name="connsiteY577" fmla="*/ 5352733 h 6858000"/>
              <a:gd name="connsiteX578" fmla="*/ 5620021 w 9595474"/>
              <a:gd name="connsiteY578" fmla="*/ 5359083 h 6858000"/>
              <a:gd name="connsiteX579" fmla="*/ 5620021 w 9595474"/>
              <a:gd name="connsiteY579" fmla="*/ 5364798 h 6858000"/>
              <a:gd name="connsiteX580" fmla="*/ 5619725 w 9595474"/>
              <a:gd name="connsiteY580" fmla="*/ 5370830 h 6858000"/>
              <a:gd name="connsiteX581" fmla="*/ 5618838 w 9595474"/>
              <a:gd name="connsiteY581" fmla="*/ 5376545 h 6858000"/>
              <a:gd name="connsiteX582" fmla="*/ 5617656 w 9595474"/>
              <a:gd name="connsiteY582" fmla="*/ 5382578 h 6858000"/>
              <a:gd name="connsiteX583" fmla="*/ 5616474 w 9595474"/>
              <a:gd name="connsiteY583" fmla="*/ 5388293 h 6858000"/>
              <a:gd name="connsiteX584" fmla="*/ 5614996 w 9595474"/>
              <a:gd name="connsiteY584" fmla="*/ 5394008 h 6858000"/>
              <a:gd name="connsiteX585" fmla="*/ 5613222 w 9595474"/>
              <a:gd name="connsiteY585" fmla="*/ 5400040 h 6858000"/>
              <a:gd name="connsiteX586" fmla="*/ 5610857 w 9595474"/>
              <a:gd name="connsiteY586" fmla="*/ 5405755 h 6858000"/>
              <a:gd name="connsiteX587" fmla="*/ 5608493 w 9595474"/>
              <a:gd name="connsiteY587" fmla="*/ 5411470 h 6858000"/>
              <a:gd name="connsiteX588" fmla="*/ 5605833 w 9595474"/>
              <a:gd name="connsiteY588" fmla="*/ 5416868 h 6858000"/>
              <a:gd name="connsiteX589" fmla="*/ 5602582 w 9595474"/>
              <a:gd name="connsiteY589" fmla="*/ 5422265 h 6858000"/>
              <a:gd name="connsiteX590" fmla="*/ 5599626 w 9595474"/>
              <a:gd name="connsiteY590" fmla="*/ 5427663 h 6858000"/>
              <a:gd name="connsiteX591" fmla="*/ 5595784 w 9595474"/>
              <a:gd name="connsiteY591" fmla="*/ 5432743 h 6858000"/>
              <a:gd name="connsiteX592" fmla="*/ 5592237 w 9595474"/>
              <a:gd name="connsiteY592" fmla="*/ 5437505 h 6858000"/>
              <a:gd name="connsiteX593" fmla="*/ 5588098 w 9595474"/>
              <a:gd name="connsiteY593" fmla="*/ 5442268 h 6858000"/>
              <a:gd name="connsiteX594" fmla="*/ 5583665 w 9595474"/>
              <a:gd name="connsiteY594" fmla="*/ 5447030 h 6858000"/>
              <a:gd name="connsiteX595" fmla="*/ 5578936 w 9595474"/>
              <a:gd name="connsiteY595" fmla="*/ 5451158 h 6858000"/>
              <a:gd name="connsiteX596" fmla="*/ 5573911 w 9595474"/>
              <a:gd name="connsiteY596" fmla="*/ 5455603 h 6858000"/>
              <a:gd name="connsiteX597" fmla="*/ 5569182 w 9595474"/>
              <a:gd name="connsiteY597" fmla="*/ 5459095 h 6858000"/>
              <a:gd name="connsiteX598" fmla="*/ 5563862 w 9595474"/>
              <a:gd name="connsiteY598" fmla="*/ 5462905 h 6858000"/>
              <a:gd name="connsiteX599" fmla="*/ 5558837 w 9595474"/>
              <a:gd name="connsiteY599" fmla="*/ 5466080 h 6858000"/>
              <a:gd name="connsiteX600" fmla="*/ 5553517 w 9595474"/>
              <a:gd name="connsiteY600" fmla="*/ 5469255 h 6858000"/>
              <a:gd name="connsiteX601" fmla="*/ 5548196 w 9595474"/>
              <a:gd name="connsiteY601" fmla="*/ 5471795 h 6858000"/>
              <a:gd name="connsiteX602" fmla="*/ 5542285 w 9595474"/>
              <a:gd name="connsiteY602" fmla="*/ 5474335 h 6858000"/>
              <a:gd name="connsiteX603" fmla="*/ 5536964 w 9595474"/>
              <a:gd name="connsiteY603" fmla="*/ 5476558 h 6858000"/>
              <a:gd name="connsiteX604" fmla="*/ 5531348 w 9595474"/>
              <a:gd name="connsiteY604" fmla="*/ 5478145 h 6858000"/>
              <a:gd name="connsiteX605" fmla="*/ 5525437 w 9595474"/>
              <a:gd name="connsiteY605" fmla="*/ 5479733 h 6858000"/>
              <a:gd name="connsiteX606" fmla="*/ 5519230 w 9595474"/>
              <a:gd name="connsiteY606" fmla="*/ 5481003 h 6858000"/>
              <a:gd name="connsiteX607" fmla="*/ 5513614 w 9595474"/>
              <a:gd name="connsiteY607" fmla="*/ 5482273 h 6858000"/>
              <a:gd name="connsiteX608" fmla="*/ 5507999 w 9595474"/>
              <a:gd name="connsiteY608" fmla="*/ 5482908 h 6858000"/>
              <a:gd name="connsiteX609" fmla="*/ 5501791 w 9595474"/>
              <a:gd name="connsiteY609" fmla="*/ 5483225 h 6858000"/>
              <a:gd name="connsiteX610" fmla="*/ 5495585 w 9595474"/>
              <a:gd name="connsiteY610" fmla="*/ 5483543 h 6858000"/>
              <a:gd name="connsiteX611" fmla="*/ 6873545 w 9595474"/>
              <a:gd name="connsiteY611" fmla="*/ 6858000 h 6858000"/>
              <a:gd name="connsiteX612" fmla="*/ 9595474 w 9595474"/>
              <a:gd name="connsiteY612" fmla="*/ 6858000 h 6858000"/>
              <a:gd name="connsiteX613" fmla="*/ 9595474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xmlns="" id="{F34219B5-DFA3-43F2-8C08-FC13A0B128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xmlns="" id="{06F6042F-C838-41FA-937E-9A918923DB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622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419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xmlns="" id="{B84787CE-0F06-4333-A55B-CA1886ED56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B68EAFD4-FBC7-43E4-B42F-8116B3CCED5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798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83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B664562-8B5C-4412-BD29-5F3F9F6D663C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6350" y="0"/>
            <a:chExt cx="12179301" cy="6858001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xmlns="" id="{34F71AEF-C50A-46C0-8058-5A9D90A18D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50" y="0"/>
              <a:ext cx="121793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87541977-60C1-49E5-BDBB-51746041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5563" y="0"/>
              <a:ext cx="595313" cy="433388"/>
            </a:xfrm>
            <a:custGeom>
              <a:avLst/>
              <a:gdLst>
                <a:gd name="T0" fmla="*/ 1873 w 1873"/>
                <a:gd name="T1" fmla="*/ 0 h 1366"/>
                <a:gd name="T2" fmla="*/ 105 w 1873"/>
                <a:gd name="T3" fmla="*/ 755 h 1366"/>
                <a:gd name="T4" fmla="*/ 92 w 1873"/>
                <a:gd name="T5" fmla="*/ 768 h 1366"/>
                <a:gd name="T6" fmla="*/ 70 w 1873"/>
                <a:gd name="T7" fmla="*/ 796 h 1366"/>
                <a:gd name="T8" fmla="*/ 50 w 1873"/>
                <a:gd name="T9" fmla="*/ 825 h 1366"/>
                <a:gd name="T10" fmla="*/ 33 w 1873"/>
                <a:gd name="T11" fmla="*/ 857 h 1366"/>
                <a:gd name="T12" fmla="*/ 20 w 1873"/>
                <a:gd name="T13" fmla="*/ 890 h 1366"/>
                <a:gd name="T14" fmla="*/ 11 w 1873"/>
                <a:gd name="T15" fmla="*/ 923 h 1366"/>
                <a:gd name="T16" fmla="*/ 4 w 1873"/>
                <a:gd name="T17" fmla="*/ 957 h 1366"/>
                <a:gd name="T18" fmla="*/ 0 w 1873"/>
                <a:gd name="T19" fmla="*/ 991 h 1366"/>
                <a:gd name="T20" fmla="*/ 0 w 1873"/>
                <a:gd name="T21" fmla="*/ 1025 h 1366"/>
                <a:gd name="T22" fmla="*/ 4 w 1873"/>
                <a:gd name="T23" fmla="*/ 1059 h 1366"/>
                <a:gd name="T24" fmla="*/ 11 w 1873"/>
                <a:gd name="T25" fmla="*/ 1093 h 1366"/>
                <a:gd name="T26" fmla="*/ 20 w 1873"/>
                <a:gd name="T27" fmla="*/ 1126 h 1366"/>
                <a:gd name="T28" fmla="*/ 33 w 1873"/>
                <a:gd name="T29" fmla="*/ 1158 h 1366"/>
                <a:gd name="T30" fmla="*/ 50 w 1873"/>
                <a:gd name="T31" fmla="*/ 1190 h 1366"/>
                <a:gd name="T32" fmla="*/ 70 w 1873"/>
                <a:gd name="T33" fmla="*/ 1219 h 1366"/>
                <a:gd name="T34" fmla="*/ 92 w 1873"/>
                <a:gd name="T35" fmla="*/ 1248 h 1366"/>
                <a:gd name="T36" fmla="*/ 105 w 1873"/>
                <a:gd name="T37" fmla="*/ 1261 h 1366"/>
                <a:gd name="T38" fmla="*/ 132 w 1873"/>
                <a:gd name="T39" fmla="*/ 1285 h 1366"/>
                <a:gd name="T40" fmla="*/ 161 w 1873"/>
                <a:gd name="T41" fmla="*/ 1306 h 1366"/>
                <a:gd name="T42" fmla="*/ 192 w 1873"/>
                <a:gd name="T43" fmla="*/ 1325 h 1366"/>
                <a:gd name="T44" fmla="*/ 223 w 1873"/>
                <a:gd name="T45" fmla="*/ 1339 h 1366"/>
                <a:gd name="T46" fmla="*/ 256 w 1873"/>
                <a:gd name="T47" fmla="*/ 1351 h 1366"/>
                <a:gd name="T48" fmla="*/ 290 w 1873"/>
                <a:gd name="T49" fmla="*/ 1359 h 1366"/>
                <a:gd name="T50" fmla="*/ 324 w 1873"/>
                <a:gd name="T51" fmla="*/ 1364 h 1366"/>
                <a:gd name="T52" fmla="*/ 358 w 1873"/>
                <a:gd name="T53" fmla="*/ 1366 h 1366"/>
                <a:gd name="T54" fmla="*/ 392 w 1873"/>
                <a:gd name="T55" fmla="*/ 1364 h 1366"/>
                <a:gd name="T56" fmla="*/ 427 w 1873"/>
                <a:gd name="T57" fmla="*/ 1359 h 1366"/>
                <a:gd name="T58" fmla="*/ 461 w 1873"/>
                <a:gd name="T59" fmla="*/ 1351 h 1366"/>
                <a:gd name="T60" fmla="*/ 493 w 1873"/>
                <a:gd name="T61" fmla="*/ 1339 h 1366"/>
                <a:gd name="T62" fmla="*/ 525 w 1873"/>
                <a:gd name="T63" fmla="*/ 1325 h 1366"/>
                <a:gd name="T64" fmla="*/ 556 w 1873"/>
                <a:gd name="T65" fmla="*/ 1306 h 1366"/>
                <a:gd name="T66" fmla="*/ 585 w 1873"/>
                <a:gd name="T67" fmla="*/ 1285 h 1366"/>
                <a:gd name="T68" fmla="*/ 612 w 1873"/>
                <a:gd name="T69" fmla="*/ 1261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3" h="1366">
                  <a:moveTo>
                    <a:pt x="612" y="1261"/>
                  </a:moveTo>
                  <a:lnTo>
                    <a:pt x="1873" y="0"/>
                  </a:lnTo>
                  <a:lnTo>
                    <a:pt x="860" y="0"/>
                  </a:lnTo>
                  <a:lnTo>
                    <a:pt x="105" y="755"/>
                  </a:lnTo>
                  <a:lnTo>
                    <a:pt x="105" y="755"/>
                  </a:lnTo>
                  <a:lnTo>
                    <a:pt x="92" y="768"/>
                  </a:lnTo>
                  <a:lnTo>
                    <a:pt x="80" y="782"/>
                  </a:lnTo>
                  <a:lnTo>
                    <a:pt x="70" y="796"/>
                  </a:lnTo>
                  <a:lnTo>
                    <a:pt x="59" y="811"/>
                  </a:lnTo>
                  <a:lnTo>
                    <a:pt x="50" y="825"/>
                  </a:lnTo>
                  <a:lnTo>
                    <a:pt x="41" y="842"/>
                  </a:lnTo>
                  <a:lnTo>
                    <a:pt x="33" y="857"/>
                  </a:lnTo>
                  <a:lnTo>
                    <a:pt x="26" y="873"/>
                  </a:lnTo>
                  <a:lnTo>
                    <a:pt x="20" y="890"/>
                  </a:lnTo>
                  <a:lnTo>
                    <a:pt x="14" y="906"/>
                  </a:lnTo>
                  <a:lnTo>
                    <a:pt x="11" y="923"/>
                  </a:lnTo>
                  <a:lnTo>
                    <a:pt x="6" y="939"/>
                  </a:lnTo>
                  <a:lnTo>
                    <a:pt x="4" y="957"/>
                  </a:lnTo>
                  <a:lnTo>
                    <a:pt x="2" y="973"/>
                  </a:lnTo>
                  <a:lnTo>
                    <a:pt x="0" y="991"/>
                  </a:lnTo>
                  <a:lnTo>
                    <a:pt x="0" y="1007"/>
                  </a:lnTo>
                  <a:lnTo>
                    <a:pt x="0" y="1025"/>
                  </a:lnTo>
                  <a:lnTo>
                    <a:pt x="2" y="1042"/>
                  </a:lnTo>
                  <a:lnTo>
                    <a:pt x="4" y="1059"/>
                  </a:lnTo>
                  <a:lnTo>
                    <a:pt x="6" y="1076"/>
                  </a:lnTo>
                  <a:lnTo>
                    <a:pt x="11" y="1093"/>
                  </a:lnTo>
                  <a:lnTo>
                    <a:pt x="14" y="1109"/>
                  </a:lnTo>
                  <a:lnTo>
                    <a:pt x="20" y="1126"/>
                  </a:lnTo>
                  <a:lnTo>
                    <a:pt x="26" y="1142"/>
                  </a:lnTo>
                  <a:lnTo>
                    <a:pt x="33" y="1158"/>
                  </a:lnTo>
                  <a:lnTo>
                    <a:pt x="41" y="1174"/>
                  </a:lnTo>
                  <a:lnTo>
                    <a:pt x="50" y="1190"/>
                  </a:lnTo>
                  <a:lnTo>
                    <a:pt x="59" y="1204"/>
                  </a:lnTo>
                  <a:lnTo>
                    <a:pt x="70" y="1219"/>
                  </a:lnTo>
                  <a:lnTo>
                    <a:pt x="80" y="1234"/>
                  </a:lnTo>
                  <a:lnTo>
                    <a:pt x="92" y="1248"/>
                  </a:lnTo>
                  <a:lnTo>
                    <a:pt x="105" y="1261"/>
                  </a:lnTo>
                  <a:lnTo>
                    <a:pt x="105" y="1261"/>
                  </a:lnTo>
                  <a:lnTo>
                    <a:pt x="119" y="1273"/>
                  </a:lnTo>
                  <a:lnTo>
                    <a:pt x="132" y="1285"/>
                  </a:lnTo>
                  <a:lnTo>
                    <a:pt x="147" y="1297"/>
                  </a:lnTo>
                  <a:lnTo>
                    <a:pt x="161" y="1306"/>
                  </a:lnTo>
                  <a:lnTo>
                    <a:pt x="176" y="1316"/>
                  </a:lnTo>
                  <a:lnTo>
                    <a:pt x="192" y="1325"/>
                  </a:lnTo>
                  <a:lnTo>
                    <a:pt x="208" y="1332"/>
                  </a:lnTo>
                  <a:lnTo>
                    <a:pt x="223" y="1339"/>
                  </a:lnTo>
                  <a:lnTo>
                    <a:pt x="240" y="1346"/>
                  </a:lnTo>
                  <a:lnTo>
                    <a:pt x="256" y="1351"/>
                  </a:lnTo>
                  <a:lnTo>
                    <a:pt x="273" y="1356"/>
                  </a:lnTo>
                  <a:lnTo>
                    <a:pt x="290" y="1359"/>
                  </a:lnTo>
                  <a:lnTo>
                    <a:pt x="307" y="1363"/>
                  </a:lnTo>
                  <a:lnTo>
                    <a:pt x="324" y="1364"/>
                  </a:lnTo>
                  <a:lnTo>
                    <a:pt x="341" y="1365"/>
                  </a:lnTo>
                  <a:lnTo>
                    <a:pt x="358" y="1366"/>
                  </a:lnTo>
                  <a:lnTo>
                    <a:pt x="376" y="1365"/>
                  </a:lnTo>
                  <a:lnTo>
                    <a:pt x="392" y="1364"/>
                  </a:lnTo>
                  <a:lnTo>
                    <a:pt x="410" y="1363"/>
                  </a:lnTo>
                  <a:lnTo>
                    <a:pt x="427" y="1359"/>
                  </a:lnTo>
                  <a:lnTo>
                    <a:pt x="444" y="1356"/>
                  </a:lnTo>
                  <a:lnTo>
                    <a:pt x="461" y="1351"/>
                  </a:lnTo>
                  <a:lnTo>
                    <a:pt x="477" y="1346"/>
                  </a:lnTo>
                  <a:lnTo>
                    <a:pt x="493" y="1339"/>
                  </a:lnTo>
                  <a:lnTo>
                    <a:pt x="510" y="1332"/>
                  </a:lnTo>
                  <a:lnTo>
                    <a:pt x="525" y="1325"/>
                  </a:lnTo>
                  <a:lnTo>
                    <a:pt x="540" y="1316"/>
                  </a:lnTo>
                  <a:lnTo>
                    <a:pt x="556" y="1306"/>
                  </a:lnTo>
                  <a:lnTo>
                    <a:pt x="571" y="1297"/>
                  </a:lnTo>
                  <a:lnTo>
                    <a:pt x="585" y="1285"/>
                  </a:lnTo>
                  <a:lnTo>
                    <a:pt x="598" y="1273"/>
                  </a:lnTo>
                  <a:lnTo>
                    <a:pt x="612" y="1261"/>
                  </a:lnTo>
                  <a:lnTo>
                    <a:pt x="612" y="126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5C6990F3-97BB-446B-939B-ADE02116C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6402388"/>
              <a:ext cx="617538" cy="455613"/>
            </a:xfrm>
            <a:custGeom>
              <a:avLst/>
              <a:gdLst>
                <a:gd name="T0" fmla="*/ 0 w 1944"/>
                <a:gd name="T1" fmla="*/ 1437 h 1437"/>
                <a:gd name="T2" fmla="*/ 1839 w 1944"/>
                <a:gd name="T3" fmla="*/ 612 h 1437"/>
                <a:gd name="T4" fmla="*/ 1852 w 1944"/>
                <a:gd name="T5" fmla="*/ 599 h 1437"/>
                <a:gd name="T6" fmla="*/ 1875 w 1944"/>
                <a:gd name="T7" fmla="*/ 571 h 1437"/>
                <a:gd name="T8" fmla="*/ 1894 w 1944"/>
                <a:gd name="T9" fmla="*/ 541 h 1437"/>
                <a:gd name="T10" fmla="*/ 1910 w 1944"/>
                <a:gd name="T11" fmla="*/ 510 h 1437"/>
                <a:gd name="T12" fmla="*/ 1924 w 1944"/>
                <a:gd name="T13" fmla="*/ 477 h 1437"/>
                <a:gd name="T14" fmla="*/ 1934 w 1944"/>
                <a:gd name="T15" fmla="*/ 444 h 1437"/>
                <a:gd name="T16" fmla="*/ 1941 w 1944"/>
                <a:gd name="T17" fmla="*/ 410 h 1437"/>
                <a:gd name="T18" fmla="*/ 1943 w 1944"/>
                <a:gd name="T19" fmla="*/ 376 h 1437"/>
                <a:gd name="T20" fmla="*/ 1943 w 1944"/>
                <a:gd name="T21" fmla="*/ 342 h 1437"/>
                <a:gd name="T22" fmla="*/ 1941 w 1944"/>
                <a:gd name="T23" fmla="*/ 308 h 1437"/>
                <a:gd name="T24" fmla="*/ 1934 w 1944"/>
                <a:gd name="T25" fmla="*/ 274 h 1437"/>
                <a:gd name="T26" fmla="*/ 1924 w 1944"/>
                <a:gd name="T27" fmla="*/ 241 h 1437"/>
                <a:gd name="T28" fmla="*/ 1910 w 1944"/>
                <a:gd name="T29" fmla="*/ 208 h 1437"/>
                <a:gd name="T30" fmla="*/ 1894 w 1944"/>
                <a:gd name="T31" fmla="*/ 176 h 1437"/>
                <a:gd name="T32" fmla="*/ 1875 w 1944"/>
                <a:gd name="T33" fmla="*/ 147 h 1437"/>
                <a:gd name="T34" fmla="*/ 1852 w 1944"/>
                <a:gd name="T35" fmla="*/ 119 h 1437"/>
                <a:gd name="T36" fmla="*/ 1839 w 1944"/>
                <a:gd name="T37" fmla="*/ 106 h 1437"/>
                <a:gd name="T38" fmla="*/ 1812 w 1944"/>
                <a:gd name="T39" fmla="*/ 81 h 1437"/>
                <a:gd name="T40" fmla="*/ 1782 w 1944"/>
                <a:gd name="T41" fmla="*/ 60 h 1437"/>
                <a:gd name="T42" fmla="*/ 1752 w 1944"/>
                <a:gd name="T43" fmla="*/ 41 h 1437"/>
                <a:gd name="T44" fmla="*/ 1720 w 1944"/>
                <a:gd name="T45" fmla="*/ 27 h 1437"/>
                <a:gd name="T46" fmla="*/ 1687 w 1944"/>
                <a:gd name="T47" fmla="*/ 16 h 1437"/>
                <a:gd name="T48" fmla="*/ 1654 w 1944"/>
                <a:gd name="T49" fmla="*/ 7 h 1437"/>
                <a:gd name="T50" fmla="*/ 1620 w 1944"/>
                <a:gd name="T51" fmla="*/ 3 h 1437"/>
                <a:gd name="T52" fmla="*/ 1585 w 1944"/>
                <a:gd name="T53" fmla="*/ 0 h 1437"/>
                <a:gd name="T54" fmla="*/ 1551 w 1944"/>
                <a:gd name="T55" fmla="*/ 3 h 1437"/>
                <a:gd name="T56" fmla="*/ 1517 w 1944"/>
                <a:gd name="T57" fmla="*/ 7 h 1437"/>
                <a:gd name="T58" fmla="*/ 1484 w 1944"/>
                <a:gd name="T59" fmla="*/ 16 h 1437"/>
                <a:gd name="T60" fmla="*/ 1451 w 1944"/>
                <a:gd name="T61" fmla="*/ 27 h 1437"/>
                <a:gd name="T62" fmla="*/ 1420 w 1944"/>
                <a:gd name="T63" fmla="*/ 41 h 1437"/>
                <a:gd name="T64" fmla="*/ 1389 w 1944"/>
                <a:gd name="T65" fmla="*/ 60 h 1437"/>
                <a:gd name="T66" fmla="*/ 1360 w 1944"/>
                <a:gd name="T67" fmla="*/ 81 h 1437"/>
                <a:gd name="T68" fmla="*/ 1333 w 1944"/>
                <a:gd name="T69" fmla="*/ 106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4" h="1437">
                  <a:moveTo>
                    <a:pt x="1333" y="106"/>
                  </a:moveTo>
                  <a:lnTo>
                    <a:pt x="0" y="1437"/>
                  </a:lnTo>
                  <a:lnTo>
                    <a:pt x="1013" y="1437"/>
                  </a:lnTo>
                  <a:lnTo>
                    <a:pt x="1839" y="612"/>
                  </a:lnTo>
                  <a:lnTo>
                    <a:pt x="1839" y="612"/>
                  </a:lnTo>
                  <a:lnTo>
                    <a:pt x="1852" y="599"/>
                  </a:lnTo>
                  <a:lnTo>
                    <a:pt x="1863" y="585"/>
                  </a:lnTo>
                  <a:lnTo>
                    <a:pt x="1875" y="571"/>
                  </a:lnTo>
                  <a:lnTo>
                    <a:pt x="1884" y="556"/>
                  </a:lnTo>
                  <a:lnTo>
                    <a:pt x="1894" y="541"/>
                  </a:lnTo>
                  <a:lnTo>
                    <a:pt x="1903" y="525"/>
                  </a:lnTo>
                  <a:lnTo>
                    <a:pt x="1910" y="510"/>
                  </a:lnTo>
                  <a:lnTo>
                    <a:pt x="1917" y="493"/>
                  </a:lnTo>
                  <a:lnTo>
                    <a:pt x="1924" y="477"/>
                  </a:lnTo>
                  <a:lnTo>
                    <a:pt x="1929" y="460"/>
                  </a:lnTo>
                  <a:lnTo>
                    <a:pt x="1934" y="444"/>
                  </a:lnTo>
                  <a:lnTo>
                    <a:pt x="1937" y="428"/>
                  </a:lnTo>
                  <a:lnTo>
                    <a:pt x="1941" y="410"/>
                  </a:lnTo>
                  <a:lnTo>
                    <a:pt x="1942" y="394"/>
                  </a:lnTo>
                  <a:lnTo>
                    <a:pt x="1943" y="376"/>
                  </a:lnTo>
                  <a:lnTo>
                    <a:pt x="1944" y="360"/>
                  </a:lnTo>
                  <a:lnTo>
                    <a:pt x="1943" y="342"/>
                  </a:lnTo>
                  <a:lnTo>
                    <a:pt x="1942" y="324"/>
                  </a:lnTo>
                  <a:lnTo>
                    <a:pt x="1941" y="308"/>
                  </a:lnTo>
                  <a:lnTo>
                    <a:pt x="1937" y="290"/>
                  </a:lnTo>
                  <a:lnTo>
                    <a:pt x="1934" y="274"/>
                  </a:lnTo>
                  <a:lnTo>
                    <a:pt x="1929" y="257"/>
                  </a:lnTo>
                  <a:lnTo>
                    <a:pt x="1924" y="241"/>
                  </a:lnTo>
                  <a:lnTo>
                    <a:pt x="1917" y="225"/>
                  </a:lnTo>
                  <a:lnTo>
                    <a:pt x="1910" y="208"/>
                  </a:lnTo>
                  <a:lnTo>
                    <a:pt x="1903" y="193"/>
                  </a:lnTo>
                  <a:lnTo>
                    <a:pt x="1894" y="176"/>
                  </a:lnTo>
                  <a:lnTo>
                    <a:pt x="1884" y="162"/>
                  </a:lnTo>
                  <a:lnTo>
                    <a:pt x="1875" y="147"/>
                  </a:lnTo>
                  <a:lnTo>
                    <a:pt x="1863" y="133"/>
                  </a:lnTo>
                  <a:lnTo>
                    <a:pt x="1852" y="119"/>
                  </a:lnTo>
                  <a:lnTo>
                    <a:pt x="1839" y="106"/>
                  </a:lnTo>
                  <a:lnTo>
                    <a:pt x="1839" y="106"/>
                  </a:lnTo>
                  <a:lnTo>
                    <a:pt x="1826" y="93"/>
                  </a:lnTo>
                  <a:lnTo>
                    <a:pt x="1812" y="81"/>
                  </a:lnTo>
                  <a:lnTo>
                    <a:pt x="1798" y="70"/>
                  </a:lnTo>
                  <a:lnTo>
                    <a:pt x="1782" y="60"/>
                  </a:lnTo>
                  <a:lnTo>
                    <a:pt x="1768" y="51"/>
                  </a:lnTo>
                  <a:lnTo>
                    <a:pt x="1752" y="41"/>
                  </a:lnTo>
                  <a:lnTo>
                    <a:pt x="1737" y="34"/>
                  </a:lnTo>
                  <a:lnTo>
                    <a:pt x="1720" y="27"/>
                  </a:lnTo>
                  <a:lnTo>
                    <a:pt x="1704" y="20"/>
                  </a:lnTo>
                  <a:lnTo>
                    <a:pt x="1687" y="16"/>
                  </a:lnTo>
                  <a:lnTo>
                    <a:pt x="1671" y="11"/>
                  </a:lnTo>
                  <a:lnTo>
                    <a:pt x="1654" y="7"/>
                  </a:lnTo>
                  <a:lnTo>
                    <a:pt x="1637" y="4"/>
                  </a:lnTo>
                  <a:lnTo>
                    <a:pt x="1620" y="3"/>
                  </a:lnTo>
                  <a:lnTo>
                    <a:pt x="1603" y="2"/>
                  </a:lnTo>
                  <a:lnTo>
                    <a:pt x="1585" y="0"/>
                  </a:lnTo>
                  <a:lnTo>
                    <a:pt x="1569" y="2"/>
                  </a:lnTo>
                  <a:lnTo>
                    <a:pt x="1551" y="3"/>
                  </a:lnTo>
                  <a:lnTo>
                    <a:pt x="1535" y="4"/>
                  </a:lnTo>
                  <a:lnTo>
                    <a:pt x="1517" y="7"/>
                  </a:lnTo>
                  <a:lnTo>
                    <a:pt x="1501" y="11"/>
                  </a:lnTo>
                  <a:lnTo>
                    <a:pt x="1484" y="16"/>
                  </a:lnTo>
                  <a:lnTo>
                    <a:pt x="1468" y="20"/>
                  </a:lnTo>
                  <a:lnTo>
                    <a:pt x="1451" y="27"/>
                  </a:lnTo>
                  <a:lnTo>
                    <a:pt x="1435" y="34"/>
                  </a:lnTo>
                  <a:lnTo>
                    <a:pt x="1420" y="41"/>
                  </a:lnTo>
                  <a:lnTo>
                    <a:pt x="1403" y="51"/>
                  </a:lnTo>
                  <a:lnTo>
                    <a:pt x="1389" y="60"/>
                  </a:lnTo>
                  <a:lnTo>
                    <a:pt x="1374" y="70"/>
                  </a:lnTo>
                  <a:lnTo>
                    <a:pt x="1360" y="81"/>
                  </a:lnTo>
                  <a:lnTo>
                    <a:pt x="1346" y="93"/>
                  </a:lnTo>
                  <a:lnTo>
                    <a:pt x="1333" y="106"/>
                  </a:lnTo>
                  <a:lnTo>
                    <a:pt x="1333" y="1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79EF38B5-7EE3-4B83-901A-3CFC9AA43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0"/>
              <a:ext cx="12179300" cy="6858000"/>
            </a:xfrm>
            <a:custGeom>
              <a:avLst/>
              <a:gdLst>
                <a:gd name="T0" fmla="*/ 30872 w 38360"/>
                <a:gd name="T1" fmla="*/ 11788 h 21600"/>
                <a:gd name="T2" fmla="*/ 30767 w 38360"/>
                <a:gd name="T3" fmla="*/ 11497 h 21600"/>
                <a:gd name="T4" fmla="*/ 32772 w 38360"/>
                <a:gd name="T5" fmla="*/ 9369 h 21600"/>
                <a:gd name="T6" fmla="*/ 32827 w 38360"/>
                <a:gd name="T7" fmla="*/ 9051 h 21600"/>
                <a:gd name="T8" fmla="*/ 32616 w 38360"/>
                <a:gd name="T9" fmla="*/ 8818 h 21600"/>
                <a:gd name="T10" fmla="*/ 32296 w 38360"/>
                <a:gd name="T11" fmla="*/ 8842 h 21600"/>
                <a:gd name="T12" fmla="*/ 28382 w 38360"/>
                <a:gd name="T13" fmla="*/ 12653 h 21600"/>
                <a:gd name="T14" fmla="*/ 28069 w 38360"/>
                <a:gd name="T15" fmla="*/ 12566 h 21600"/>
                <a:gd name="T16" fmla="*/ 27950 w 38360"/>
                <a:gd name="T17" fmla="*/ 12279 h 21600"/>
                <a:gd name="T18" fmla="*/ 32028 w 38360"/>
                <a:gd name="T19" fmla="*/ 8066 h 21600"/>
                <a:gd name="T20" fmla="*/ 32098 w 38360"/>
                <a:gd name="T21" fmla="*/ 7751 h 21600"/>
                <a:gd name="T22" fmla="*/ 31900 w 38360"/>
                <a:gd name="T23" fmla="*/ 7508 h 21600"/>
                <a:gd name="T24" fmla="*/ 31578 w 38360"/>
                <a:gd name="T25" fmla="*/ 7517 h 21600"/>
                <a:gd name="T26" fmla="*/ 29539 w 38360"/>
                <a:gd name="T27" fmla="*/ 9458 h 21600"/>
                <a:gd name="T28" fmla="*/ 29223 w 38360"/>
                <a:gd name="T29" fmla="*/ 9387 h 21600"/>
                <a:gd name="T30" fmla="*/ 29091 w 38360"/>
                <a:gd name="T31" fmla="*/ 9106 h 21600"/>
                <a:gd name="T32" fmla="*/ 30056 w 38360"/>
                <a:gd name="T33" fmla="*/ 7977 h 21600"/>
                <a:gd name="T34" fmla="*/ 29937 w 38360"/>
                <a:gd name="T35" fmla="*/ 7546 h 21600"/>
                <a:gd name="T36" fmla="*/ 29619 w 38360"/>
                <a:gd name="T37" fmla="*/ 7491 h 21600"/>
                <a:gd name="T38" fmla="*/ 28788 w 38360"/>
                <a:gd name="T39" fmla="*/ 8237 h 21600"/>
                <a:gd name="T40" fmla="*/ 28467 w 38360"/>
                <a:gd name="T41" fmla="*/ 8245 h 21600"/>
                <a:gd name="T42" fmla="*/ 28268 w 38360"/>
                <a:gd name="T43" fmla="*/ 8002 h 21600"/>
                <a:gd name="T44" fmla="*/ 28338 w 38360"/>
                <a:gd name="T45" fmla="*/ 7688 h 21600"/>
                <a:gd name="T46" fmla="*/ 30575 w 38360"/>
                <a:gd name="T47" fmla="*/ 5317 h 21600"/>
                <a:gd name="T48" fmla="*/ 30468 w 38360"/>
                <a:gd name="T49" fmla="*/ 5043 h 21600"/>
                <a:gd name="T50" fmla="*/ 30160 w 38360"/>
                <a:gd name="T51" fmla="*/ 4940 h 21600"/>
                <a:gd name="T52" fmla="*/ 29566 w 38360"/>
                <a:gd name="T53" fmla="*/ 5421 h 21600"/>
                <a:gd name="T54" fmla="*/ 29247 w 38360"/>
                <a:gd name="T55" fmla="*/ 5461 h 21600"/>
                <a:gd name="T56" fmla="*/ 29025 w 38360"/>
                <a:gd name="T57" fmla="*/ 5238 h 21600"/>
                <a:gd name="T58" fmla="*/ 29065 w 38360"/>
                <a:gd name="T59" fmla="*/ 4919 h 21600"/>
                <a:gd name="T60" fmla="*/ 9256 w 38360"/>
                <a:gd name="T61" fmla="*/ 9649 h 21600"/>
                <a:gd name="T62" fmla="*/ 9512 w 38360"/>
                <a:gd name="T63" fmla="*/ 9912 h 21600"/>
                <a:gd name="T64" fmla="*/ 9442 w 38360"/>
                <a:gd name="T65" fmla="*/ 10227 h 21600"/>
                <a:gd name="T66" fmla="*/ 7446 w 38360"/>
                <a:gd name="T67" fmla="*/ 12358 h 21600"/>
                <a:gd name="T68" fmla="*/ 7566 w 38360"/>
                <a:gd name="T69" fmla="*/ 12645 h 21600"/>
                <a:gd name="T70" fmla="*/ 7877 w 38360"/>
                <a:gd name="T71" fmla="*/ 12731 h 21600"/>
                <a:gd name="T72" fmla="*/ 11792 w 38360"/>
                <a:gd name="T73" fmla="*/ 8920 h 21600"/>
                <a:gd name="T74" fmla="*/ 12112 w 38360"/>
                <a:gd name="T75" fmla="*/ 8897 h 21600"/>
                <a:gd name="T76" fmla="*/ 12324 w 38360"/>
                <a:gd name="T77" fmla="*/ 9130 h 21600"/>
                <a:gd name="T78" fmla="*/ 12269 w 38360"/>
                <a:gd name="T79" fmla="*/ 9447 h 21600"/>
                <a:gd name="T80" fmla="*/ 8181 w 38360"/>
                <a:gd name="T81" fmla="*/ 13657 h 21600"/>
                <a:gd name="T82" fmla="*/ 8285 w 38360"/>
                <a:gd name="T83" fmla="*/ 13949 h 21600"/>
                <a:gd name="T84" fmla="*/ 8593 w 38360"/>
                <a:gd name="T85" fmla="*/ 14051 h 21600"/>
                <a:gd name="T86" fmla="*/ 10636 w 38360"/>
                <a:gd name="T87" fmla="*/ 12121 h 21600"/>
                <a:gd name="T88" fmla="*/ 10955 w 38360"/>
                <a:gd name="T89" fmla="*/ 12081 h 21600"/>
                <a:gd name="T90" fmla="*/ 11178 w 38360"/>
                <a:gd name="T91" fmla="*/ 12303 h 21600"/>
                <a:gd name="T92" fmla="*/ 11138 w 38360"/>
                <a:gd name="T93" fmla="*/ 12622 h 21600"/>
                <a:gd name="T94" fmla="*/ 10255 w 38360"/>
                <a:gd name="T95" fmla="*/ 13878 h 21600"/>
                <a:gd name="T96" fmla="*/ 10548 w 38360"/>
                <a:gd name="T97" fmla="*/ 14053 h 21600"/>
                <a:gd name="T98" fmla="*/ 11412 w 38360"/>
                <a:gd name="T99" fmla="*/ 13357 h 21600"/>
                <a:gd name="T100" fmla="*/ 11703 w 38360"/>
                <a:gd name="T101" fmla="*/ 13252 h 21600"/>
                <a:gd name="T102" fmla="*/ 11972 w 38360"/>
                <a:gd name="T103" fmla="*/ 13414 h 21600"/>
                <a:gd name="T104" fmla="*/ 12010 w 38360"/>
                <a:gd name="T105" fmla="*/ 13734 h 21600"/>
                <a:gd name="T106" fmla="*/ 9740 w 38360"/>
                <a:gd name="T107" fmla="*/ 16094 h 21600"/>
                <a:gd name="T108" fmla="*/ 9763 w 38360"/>
                <a:gd name="T109" fmla="*/ 16414 h 21600"/>
                <a:gd name="T110" fmla="*/ 10006 w 38360"/>
                <a:gd name="T111" fmla="*/ 16586 h 21600"/>
                <a:gd name="T112" fmla="*/ 10319 w 38360"/>
                <a:gd name="T113" fmla="*/ 16499 h 21600"/>
                <a:gd name="T114" fmla="*/ 10921 w 38360"/>
                <a:gd name="T115" fmla="*/ 16048 h 21600"/>
                <a:gd name="T116" fmla="*/ 11201 w 38360"/>
                <a:gd name="T117" fmla="*/ 16182 h 21600"/>
                <a:gd name="T118" fmla="*/ 11273 w 38360"/>
                <a:gd name="T119" fmla="*/ 164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60" h="21600">
                  <a:moveTo>
                    <a:pt x="31324" y="11836"/>
                  </a:moveTo>
                  <a:lnTo>
                    <a:pt x="31324" y="11836"/>
                  </a:lnTo>
                  <a:lnTo>
                    <a:pt x="31298" y="11851"/>
                  </a:lnTo>
                  <a:lnTo>
                    <a:pt x="31270" y="11864"/>
                  </a:lnTo>
                  <a:lnTo>
                    <a:pt x="31240" y="11876"/>
                  </a:lnTo>
                  <a:lnTo>
                    <a:pt x="31211" y="11884"/>
                  </a:lnTo>
                  <a:lnTo>
                    <a:pt x="31182" y="11890"/>
                  </a:lnTo>
                  <a:lnTo>
                    <a:pt x="31151" y="11892"/>
                  </a:lnTo>
                  <a:lnTo>
                    <a:pt x="31122" y="11893"/>
                  </a:lnTo>
                  <a:lnTo>
                    <a:pt x="31091" y="11891"/>
                  </a:lnTo>
                  <a:lnTo>
                    <a:pt x="31062" y="11887"/>
                  </a:lnTo>
                  <a:lnTo>
                    <a:pt x="31031" y="11880"/>
                  </a:lnTo>
                  <a:lnTo>
                    <a:pt x="31003" y="11871"/>
                  </a:lnTo>
                  <a:lnTo>
                    <a:pt x="30974" y="11859"/>
                  </a:lnTo>
                  <a:lnTo>
                    <a:pt x="30947" y="11845"/>
                  </a:lnTo>
                  <a:lnTo>
                    <a:pt x="30921" y="11829"/>
                  </a:lnTo>
                  <a:lnTo>
                    <a:pt x="30895" y="11809"/>
                  </a:lnTo>
                  <a:lnTo>
                    <a:pt x="30883" y="11798"/>
                  </a:lnTo>
                  <a:lnTo>
                    <a:pt x="30872" y="11788"/>
                  </a:lnTo>
                  <a:lnTo>
                    <a:pt x="30872" y="11788"/>
                  </a:lnTo>
                  <a:lnTo>
                    <a:pt x="30859" y="11774"/>
                  </a:lnTo>
                  <a:lnTo>
                    <a:pt x="30847" y="11760"/>
                  </a:lnTo>
                  <a:lnTo>
                    <a:pt x="30835" y="11745"/>
                  </a:lnTo>
                  <a:lnTo>
                    <a:pt x="30825" y="11730"/>
                  </a:lnTo>
                  <a:lnTo>
                    <a:pt x="30815" y="11715"/>
                  </a:lnTo>
                  <a:lnTo>
                    <a:pt x="30807" y="11700"/>
                  </a:lnTo>
                  <a:lnTo>
                    <a:pt x="30799" y="11683"/>
                  </a:lnTo>
                  <a:lnTo>
                    <a:pt x="30792" y="11668"/>
                  </a:lnTo>
                  <a:lnTo>
                    <a:pt x="30786" y="11652"/>
                  </a:lnTo>
                  <a:lnTo>
                    <a:pt x="30780" y="11634"/>
                  </a:lnTo>
                  <a:lnTo>
                    <a:pt x="30775" y="11617"/>
                  </a:lnTo>
                  <a:lnTo>
                    <a:pt x="30772" y="11600"/>
                  </a:lnTo>
                  <a:lnTo>
                    <a:pt x="30769" y="11583"/>
                  </a:lnTo>
                  <a:lnTo>
                    <a:pt x="30767" y="11566"/>
                  </a:lnTo>
                  <a:lnTo>
                    <a:pt x="30766" y="11548"/>
                  </a:lnTo>
                  <a:lnTo>
                    <a:pt x="30765" y="11531"/>
                  </a:lnTo>
                  <a:lnTo>
                    <a:pt x="30766" y="11514"/>
                  </a:lnTo>
                  <a:lnTo>
                    <a:pt x="30767" y="11497"/>
                  </a:lnTo>
                  <a:lnTo>
                    <a:pt x="30769" y="11479"/>
                  </a:lnTo>
                  <a:lnTo>
                    <a:pt x="30772" y="11461"/>
                  </a:lnTo>
                  <a:lnTo>
                    <a:pt x="30775" y="11445"/>
                  </a:lnTo>
                  <a:lnTo>
                    <a:pt x="30780" y="11429"/>
                  </a:lnTo>
                  <a:lnTo>
                    <a:pt x="30786" y="11411"/>
                  </a:lnTo>
                  <a:lnTo>
                    <a:pt x="30792" y="11394"/>
                  </a:lnTo>
                  <a:lnTo>
                    <a:pt x="30799" y="11378"/>
                  </a:lnTo>
                  <a:lnTo>
                    <a:pt x="30807" y="11363"/>
                  </a:lnTo>
                  <a:lnTo>
                    <a:pt x="30815" y="11348"/>
                  </a:lnTo>
                  <a:lnTo>
                    <a:pt x="30825" y="11332"/>
                  </a:lnTo>
                  <a:lnTo>
                    <a:pt x="30835" y="11317"/>
                  </a:lnTo>
                  <a:lnTo>
                    <a:pt x="30847" y="11303"/>
                  </a:lnTo>
                  <a:lnTo>
                    <a:pt x="30859" y="11289"/>
                  </a:lnTo>
                  <a:lnTo>
                    <a:pt x="30872" y="11275"/>
                  </a:lnTo>
                  <a:lnTo>
                    <a:pt x="32736" y="9411"/>
                  </a:lnTo>
                  <a:lnTo>
                    <a:pt x="32736" y="9411"/>
                  </a:lnTo>
                  <a:lnTo>
                    <a:pt x="32749" y="9397"/>
                  </a:lnTo>
                  <a:lnTo>
                    <a:pt x="32762" y="9383"/>
                  </a:lnTo>
                  <a:lnTo>
                    <a:pt x="32772" y="9369"/>
                  </a:lnTo>
                  <a:lnTo>
                    <a:pt x="32783" y="9353"/>
                  </a:lnTo>
                  <a:lnTo>
                    <a:pt x="32792" y="9338"/>
                  </a:lnTo>
                  <a:lnTo>
                    <a:pt x="32802" y="9323"/>
                  </a:lnTo>
                  <a:lnTo>
                    <a:pt x="32809" y="9306"/>
                  </a:lnTo>
                  <a:lnTo>
                    <a:pt x="32816" y="9290"/>
                  </a:lnTo>
                  <a:lnTo>
                    <a:pt x="32823" y="9274"/>
                  </a:lnTo>
                  <a:lnTo>
                    <a:pt x="32827" y="9257"/>
                  </a:lnTo>
                  <a:lnTo>
                    <a:pt x="32832" y="9241"/>
                  </a:lnTo>
                  <a:lnTo>
                    <a:pt x="32836" y="9223"/>
                  </a:lnTo>
                  <a:lnTo>
                    <a:pt x="32839" y="9207"/>
                  </a:lnTo>
                  <a:lnTo>
                    <a:pt x="32840" y="9189"/>
                  </a:lnTo>
                  <a:lnTo>
                    <a:pt x="32841" y="9171"/>
                  </a:lnTo>
                  <a:lnTo>
                    <a:pt x="32843" y="9154"/>
                  </a:lnTo>
                  <a:lnTo>
                    <a:pt x="32841" y="9136"/>
                  </a:lnTo>
                  <a:lnTo>
                    <a:pt x="32840" y="9120"/>
                  </a:lnTo>
                  <a:lnTo>
                    <a:pt x="32839" y="9102"/>
                  </a:lnTo>
                  <a:lnTo>
                    <a:pt x="32836" y="9085"/>
                  </a:lnTo>
                  <a:lnTo>
                    <a:pt x="32832" y="9068"/>
                  </a:lnTo>
                  <a:lnTo>
                    <a:pt x="32827" y="9051"/>
                  </a:lnTo>
                  <a:lnTo>
                    <a:pt x="32823" y="9034"/>
                  </a:lnTo>
                  <a:lnTo>
                    <a:pt x="32816" y="9018"/>
                  </a:lnTo>
                  <a:lnTo>
                    <a:pt x="32809" y="9001"/>
                  </a:lnTo>
                  <a:lnTo>
                    <a:pt x="32802" y="8986"/>
                  </a:lnTo>
                  <a:lnTo>
                    <a:pt x="32792" y="8970"/>
                  </a:lnTo>
                  <a:lnTo>
                    <a:pt x="32783" y="8954"/>
                  </a:lnTo>
                  <a:lnTo>
                    <a:pt x="32772" y="8940"/>
                  </a:lnTo>
                  <a:lnTo>
                    <a:pt x="32762" y="8925"/>
                  </a:lnTo>
                  <a:lnTo>
                    <a:pt x="32749" y="8911"/>
                  </a:lnTo>
                  <a:lnTo>
                    <a:pt x="32736" y="8898"/>
                  </a:lnTo>
                  <a:lnTo>
                    <a:pt x="32736" y="8898"/>
                  </a:lnTo>
                  <a:lnTo>
                    <a:pt x="32723" y="8885"/>
                  </a:lnTo>
                  <a:lnTo>
                    <a:pt x="32709" y="8873"/>
                  </a:lnTo>
                  <a:lnTo>
                    <a:pt x="32695" y="8862"/>
                  </a:lnTo>
                  <a:lnTo>
                    <a:pt x="32679" y="8851"/>
                  </a:lnTo>
                  <a:lnTo>
                    <a:pt x="32664" y="8842"/>
                  </a:lnTo>
                  <a:lnTo>
                    <a:pt x="32649" y="8833"/>
                  </a:lnTo>
                  <a:lnTo>
                    <a:pt x="32632" y="8825"/>
                  </a:lnTo>
                  <a:lnTo>
                    <a:pt x="32616" y="8818"/>
                  </a:lnTo>
                  <a:lnTo>
                    <a:pt x="32600" y="8812"/>
                  </a:lnTo>
                  <a:lnTo>
                    <a:pt x="32583" y="8806"/>
                  </a:lnTo>
                  <a:lnTo>
                    <a:pt x="32567" y="8802"/>
                  </a:lnTo>
                  <a:lnTo>
                    <a:pt x="32549" y="8798"/>
                  </a:lnTo>
                  <a:lnTo>
                    <a:pt x="32532" y="8796"/>
                  </a:lnTo>
                  <a:lnTo>
                    <a:pt x="32515" y="8794"/>
                  </a:lnTo>
                  <a:lnTo>
                    <a:pt x="32497" y="8792"/>
                  </a:lnTo>
                  <a:lnTo>
                    <a:pt x="32480" y="8792"/>
                  </a:lnTo>
                  <a:lnTo>
                    <a:pt x="32462" y="8792"/>
                  </a:lnTo>
                  <a:lnTo>
                    <a:pt x="32446" y="8794"/>
                  </a:lnTo>
                  <a:lnTo>
                    <a:pt x="32428" y="8796"/>
                  </a:lnTo>
                  <a:lnTo>
                    <a:pt x="32411" y="8798"/>
                  </a:lnTo>
                  <a:lnTo>
                    <a:pt x="32394" y="8802"/>
                  </a:lnTo>
                  <a:lnTo>
                    <a:pt x="32377" y="8806"/>
                  </a:lnTo>
                  <a:lnTo>
                    <a:pt x="32360" y="8812"/>
                  </a:lnTo>
                  <a:lnTo>
                    <a:pt x="32344" y="8818"/>
                  </a:lnTo>
                  <a:lnTo>
                    <a:pt x="32327" y="8825"/>
                  </a:lnTo>
                  <a:lnTo>
                    <a:pt x="32312" y="8833"/>
                  </a:lnTo>
                  <a:lnTo>
                    <a:pt x="32296" y="8842"/>
                  </a:lnTo>
                  <a:lnTo>
                    <a:pt x="32280" y="8851"/>
                  </a:lnTo>
                  <a:lnTo>
                    <a:pt x="32266" y="8862"/>
                  </a:lnTo>
                  <a:lnTo>
                    <a:pt x="32251" y="8873"/>
                  </a:lnTo>
                  <a:lnTo>
                    <a:pt x="32237" y="8885"/>
                  </a:lnTo>
                  <a:lnTo>
                    <a:pt x="32224" y="8898"/>
                  </a:lnTo>
                  <a:lnTo>
                    <a:pt x="28568" y="12553"/>
                  </a:lnTo>
                  <a:lnTo>
                    <a:pt x="28568" y="12553"/>
                  </a:lnTo>
                  <a:lnTo>
                    <a:pt x="28554" y="12566"/>
                  </a:lnTo>
                  <a:lnTo>
                    <a:pt x="28540" y="12578"/>
                  </a:lnTo>
                  <a:lnTo>
                    <a:pt x="28526" y="12589"/>
                  </a:lnTo>
                  <a:lnTo>
                    <a:pt x="28511" y="12599"/>
                  </a:lnTo>
                  <a:lnTo>
                    <a:pt x="28496" y="12609"/>
                  </a:lnTo>
                  <a:lnTo>
                    <a:pt x="28480" y="12618"/>
                  </a:lnTo>
                  <a:lnTo>
                    <a:pt x="28465" y="12626"/>
                  </a:lnTo>
                  <a:lnTo>
                    <a:pt x="28449" y="12633"/>
                  </a:lnTo>
                  <a:lnTo>
                    <a:pt x="28432" y="12639"/>
                  </a:lnTo>
                  <a:lnTo>
                    <a:pt x="28415" y="12645"/>
                  </a:lnTo>
                  <a:lnTo>
                    <a:pt x="28398" y="12648"/>
                  </a:lnTo>
                  <a:lnTo>
                    <a:pt x="28382" y="12653"/>
                  </a:lnTo>
                  <a:lnTo>
                    <a:pt x="28364" y="12655"/>
                  </a:lnTo>
                  <a:lnTo>
                    <a:pt x="28347" y="12657"/>
                  </a:lnTo>
                  <a:lnTo>
                    <a:pt x="28329" y="12659"/>
                  </a:lnTo>
                  <a:lnTo>
                    <a:pt x="28312" y="12659"/>
                  </a:lnTo>
                  <a:lnTo>
                    <a:pt x="28295" y="12659"/>
                  </a:lnTo>
                  <a:lnTo>
                    <a:pt x="28277" y="12657"/>
                  </a:lnTo>
                  <a:lnTo>
                    <a:pt x="28260" y="12655"/>
                  </a:lnTo>
                  <a:lnTo>
                    <a:pt x="28243" y="12653"/>
                  </a:lnTo>
                  <a:lnTo>
                    <a:pt x="28226" y="12648"/>
                  </a:lnTo>
                  <a:lnTo>
                    <a:pt x="28209" y="12645"/>
                  </a:lnTo>
                  <a:lnTo>
                    <a:pt x="28192" y="12639"/>
                  </a:lnTo>
                  <a:lnTo>
                    <a:pt x="28175" y="12633"/>
                  </a:lnTo>
                  <a:lnTo>
                    <a:pt x="28160" y="12626"/>
                  </a:lnTo>
                  <a:lnTo>
                    <a:pt x="28143" y="12618"/>
                  </a:lnTo>
                  <a:lnTo>
                    <a:pt x="28128" y="12609"/>
                  </a:lnTo>
                  <a:lnTo>
                    <a:pt x="28113" y="12599"/>
                  </a:lnTo>
                  <a:lnTo>
                    <a:pt x="28098" y="12589"/>
                  </a:lnTo>
                  <a:lnTo>
                    <a:pt x="28084" y="12578"/>
                  </a:lnTo>
                  <a:lnTo>
                    <a:pt x="28069" y="12566"/>
                  </a:lnTo>
                  <a:lnTo>
                    <a:pt x="28055" y="12553"/>
                  </a:lnTo>
                  <a:lnTo>
                    <a:pt x="28055" y="12553"/>
                  </a:lnTo>
                  <a:lnTo>
                    <a:pt x="28042" y="12539"/>
                  </a:lnTo>
                  <a:lnTo>
                    <a:pt x="28031" y="12525"/>
                  </a:lnTo>
                  <a:lnTo>
                    <a:pt x="28020" y="12511"/>
                  </a:lnTo>
                  <a:lnTo>
                    <a:pt x="28010" y="12495"/>
                  </a:lnTo>
                  <a:lnTo>
                    <a:pt x="28000" y="12480"/>
                  </a:lnTo>
                  <a:lnTo>
                    <a:pt x="27991" y="12465"/>
                  </a:lnTo>
                  <a:lnTo>
                    <a:pt x="27983" y="12450"/>
                  </a:lnTo>
                  <a:lnTo>
                    <a:pt x="27976" y="12433"/>
                  </a:lnTo>
                  <a:lnTo>
                    <a:pt x="27970" y="12417"/>
                  </a:lnTo>
                  <a:lnTo>
                    <a:pt x="27965" y="12399"/>
                  </a:lnTo>
                  <a:lnTo>
                    <a:pt x="27960" y="12383"/>
                  </a:lnTo>
                  <a:lnTo>
                    <a:pt x="27957" y="12366"/>
                  </a:lnTo>
                  <a:lnTo>
                    <a:pt x="27953" y="12349"/>
                  </a:lnTo>
                  <a:lnTo>
                    <a:pt x="27951" y="12331"/>
                  </a:lnTo>
                  <a:lnTo>
                    <a:pt x="27950" y="12314"/>
                  </a:lnTo>
                  <a:lnTo>
                    <a:pt x="27950" y="12297"/>
                  </a:lnTo>
                  <a:lnTo>
                    <a:pt x="27950" y="12279"/>
                  </a:lnTo>
                  <a:lnTo>
                    <a:pt x="27951" y="12262"/>
                  </a:lnTo>
                  <a:lnTo>
                    <a:pt x="27953" y="12244"/>
                  </a:lnTo>
                  <a:lnTo>
                    <a:pt x="27957" y="12228"/>
                  </a:lnTo>
                  <a:lnTo>
                    <a:pt x="27960" y="12210"/>
                  </a:lnTo>
                  <a:lnTo>
                    <a:pt x="27965" y="12194"/>
                  </a:lnTo>
                  <a:lnTo>
                    <a:pt x="27970" y="12176"/>
                  </a:lnTo>
                  <a:lnTo>
                    <a:pt x="27976" y="12160"/>
                  </a:lnTo>
                  <a:lnTo>
                    <a:pt x="27983" y="12144"/>
                  </a:lnTo>
                  <a:lnTo>
                    <a:pt x="27991" y="12128"/>
                  </a:lnTo>
                  <a:lnTo>
                    <a:pt x="28000" y="12113"/>
                  </a:lnTo>
                  <a:lnTo>
                    <a:pt x="28010" y="12098"/>
                  </a:lnTo>
                  <a:lnTo>
                    <a:pt x="28020" y="12082"/>
                  </a:lnTo>
                  <a:lnTo>
                    <a:pt x="28031" y="12068"/>
                  </a:lnTo>
                  <a:lnTo>
                    <a:pt x="28042" y="12054"/>
                  </a:lnTo>
                  <a:lnTo>
                    <a:pt x="28055" y="12040"/>
                  </a:lnTo>
                  <a:lnTo>
                    <a:pt x="32003" y="8094"/>
                  </a:lnTo>
                  <a:lnTo>
                    <a:pt x="32003" y="8094"/>
                  </a:lnTo>
                  <a:lnTo>
                    <a:pt x="32016" y="8080"/>
                  </a:lnTo>
                  <a:lnTo>
                    <a:pt x="32028" y="8066"/>
                  </a:lnTo>
                  <a:lnTo>
                    <a:pt x="32040" y="8052"/>
                  </a:lnTo>
                  <a:lnTo>
                    <a:pt x="32049" y="8036"/>
                  </a:lnTo>
                  <a:lnTo>
                    <a:pt x="32060" y="8021"/>
                  </a:lnTo>
                  <a:lnTo>
                    <a:pt x="32068" y="8006"/>
                  </a:lnTo>
                  <a:lnTo>
                    <a:pt x="32076" y="7990"/>
                  </a:lnTo>
                  <a:lnTo>
                    <a:pt x="32083" y="7974"/>
                  </a:lnTo>
                  <a:lnTo>
                    <a:pt x="32089" y="7958"/>
                  </a:lnTo>
                  <a:lnTo>
                    <a:pt x="32095" y="7940"/>
                  </a:lnTo>
                  <a:lnTo>
                    <a:pt x="32098" y="7924"/>
                  </a:lnTo>
                  <a:lnTo>
                    <a:pt x="32103" y="7906"/>
                  </a:lnTo>
                  <a:lnTo>
                    <a:pt x="32105" y="7890"/>
                  </a:lnTo>
                  <a:lnTo>
                    <a:pt x="32108" y="7872"/>
                  </a:lnTo>
                  <a:lnTo>
                    <a:pt x="32109" y="7855"/>
                  </a:lnTo>
                  <a:lnTo>
                    <a:pt x="32109" y="7837"/>
                  </a:lnTo>
                  <a:lnTo>
                    <a:pt x="32109" y="7821"/>
                  </a:lnTo>
                  <a:lnTo>
                    <a:pt x="32108" y="7803"/>
                  </a:lnTo>
                  <a:lnTo>
                    <a:pt x="32105" y="7785"/>
                  </a:lnTo>
                  <a:lnTo>
                    <a:pt x="32103" y="7768"/>
                  </a:lnTo>
                  <a:lnTo>
                    <a:pt x="32098" y="7751"/>
                  </a:lnTo>
                  <a:lnTo>
                    <a:pt x="32095" y="7735"/>
                  </a:lnTo>
                  <a:lnTo>
                    <a:pt x="32089" y="7717"/>
                  </a:lnTo>
                  <a:lnTo>
                    <a:pt x="32083" y="7701"/>
                  </a:lnTo>
                  <a:lnTo>
                    <a:pt x="32076" y="7684"/>
                  </a:lnTo>
                  <a:lnTo>
                    <a:pt x="32068" y="7669"/>
                  </a:lnTo>
                  <a:lnTo>
                    <a:pt x="32060" y="7654"/>
                  </a:lnTo>
                  <a:lnTo>
                    <a:pt x="32049" y="7639"/>
                  </a:lnTo>
                  <a:lnTo>
                    <a:pt x="32040" y="7623"/>
                  </a:lnTo>
                  <a:lnTo>
                    <a:pt x="32028" y="7609"/>
                  </a:lnTo>
                  <a:lnTo>
                    <a:pt x="32016" y="7595"/>
                  </a:lnTo>
                  <a:lnTo>
                    <a:pt x="32003" y="7581"/>
                  </a:lnTo>
                  <a:lnTo>
                    <a:pt x="32003" y="7581"/>
                  </a:lnTo>
                  <a:lnTo>
                    <a:pt x="31989" y="7568"/>
                  </a:lnTo>
                  <a:lnTo>
                    <a:pt x="31975" y="7556"/>
                  </a:lnTo>
                  <a:lnTo>
                    <a:pt x="31961" y="7545"/>
                  </a:lnTo>
                  <a:lnTo>
                    <a:pt x="31946" y="7535"/>
                  </a:lnTo>
                  <a:lnTo>
                    <a:pt x="31930" y="7525"/>
                  </a:lnTo>
                  <a:lnTo>
                    <a:pt x="31915" y="7517"/>
                  </a:lnTo>
                  <a:lnTo>
                    <a:pt x="31900" y="7508"/>
                  </a:lnTo>
                  <a:lnTo>
                    <a:pt x="31884" y="7501"/>
                  </a:lnTo>
                  <a:lnTo>
                    <a:pt x="31867" y="7495"/>
                  </a:lnTo>
                  <a:lnTo>
                    <a:pt x="31849" y="7490"/>
                  </a:lnTo>
                  <a:lnTo>
                    <a:pt x="31833" y="7486"/>
                  </a:lnTo>
                  <a:lnTo>
                    <a:pt x="31815" y="7481"/>
                  </a:lnTo>
                  <a:lnTo>
                    <a:pt x="31799" y="7479"/>
                  </a:lnTo>
                  <a:lnTo>
                    <a:pt x="31781" y="7477"/>
                  </a:lnTo>
                  <a:lnTo>
                    <a:pt x="31764" y="7475"/>
                  </a:lnTo>
                  <a:lnTo>
                    <a:pt x="31747" y="7475"/>
                  </a:lnTo>
                  <a:lnTo>
                    <a:pt x="31730" y="7475"/>
                  </a:lnTo>
                  <a:lnTo>
                    <a:pt x="31712" y="7477"/>
                  </a:lnTo>
                  <a:lnTo>
                    <a:pt x="31695" y="7479"/>
                  </a:lnTo>
                  <a:lnTo>
                    <a:pt x="31678" y="7481"/>
                  </a:lnTo>
                  <a:lnTo>
                    <a:pt x="31660" y="7486"/>
                  </a:lnTo>
                  <a:lnTo>
                    <a:pt x="31644" y="7490"/>
                  </a:lnTo>
                  <a:lnTo>
                    <a:pt x="31626" y="7495"/>
                  </a:lnTo>
                  <a:lnTo>
                    <a:pt x="31610" y="7501"/>
                  </a:lnTo>
                  <a:lnTo>
                    <a:pt x="31595" y="7508"/>
                  </a:lnTo>
                  <a:lnTo>
                    <a:pt x="31578" y="7517"/>
                  </a:lnTo>
                  <a:lnTo>
                    <a:pt x="31563" y="7525"/>
                  </a:lnTo>
                  <a:lnTo>
                    <a:pt x="31548" y="7535"/>
                  </a:lnTo>
                  <a:lnTo>
                    <a:pt x="31533" y="7545"/>
                  </a:lnTo>
                  <a:lnTo>
                    <a:pt x="31518" y="7556"/>
                  </a:lnTo>
                  <a:lnTo>
                    <a:pt x="31504" y="7568"/>
                  </a:lnTo>
                  <a:lnTo>
                    <a:pt x="31490" y="7581"/>
                  </a:lnTo>
                  <a:lnTo>
                    <a:pt x="29709" y="9363"/>
                  </a:lnTo>
                  <a:lnTo>
                    <a:pt x="29709" y="9363"/>
                  </a:lnTo>
                  <a:lnTo>
                    <a:pt x="29695" y="9376"/>
                  </a:lnTo>
                  <a:lnTo>
                    <a:pt x="29681" y="9387"/>
                  </a:lnTo>
                  <a:lnTo>
                    <a:pt x="29667" y="9398"/>
                  </a:lnTo>
                  <a:lnTo>
                    <a:pt x="29652" y="9409"/>
                  </a:lnTo>
                  <a:lnTo>
                    <a:pt x="29637" y="9418"/>
                  </a:lnTo>
                  <a:lnTo>
                    <a:pt x="29621" y="9427"/>
                  </a:lnTo>
                  <a:lnTo>
                    <a:pt x="29605" y="9436"/>
                  </a:lnTo>
                  <a:lnTo>
                    <a:pt x="29589" y="9443"/>
                  </a:lnTo>
                  <a:lnTo>
                    <a:pt x="29572" y="9448"/>
                  </a:lnTo>
                  <a:lnTo>
                    <a:pt x="29556" y="9453"/>
                  </a:lnTo>
                  <a:lnTo>
                    <a:pt x="29539" y="9458"/>
                  </a:lnTo>
                  <a:lnTo>
                    <a:pt x="29522" y="9461"/>
                  </a:lnTo>
                  <a:lnTo>
                    <a:pt x="29505" y="9465"/>
                  </a:lnTo>
                  <a:lnTo>
                    <a:pt x="29488" y="9467"/>
                  </a:lnTo>
                  <a:lnTo>
                    <a:pt x="29470" y="9468"/>
                  </a:lnTo>
                  <a:lnTo>
                    <a:pt x="29452" y="9468"/>
                  </a:lnTo>
                  <a:lnTo>
                    <a:pt x="29435" y="9468"/>
                  </a:lnTo>
                  <a:lnTo>
                    <a:pt x="29418" y="9467"/>
                  </a:lnTo>
                  <a:lnTo>
                    <a:pt x="29401" y="9465"/>
                  </a:lnTo>
                  <a:lnTo>
                    <a:pt x="29383" y="9463"/>
                  </a:lnTo>
                  <a:lnTo>
                    <a:pt x="29367" y="9458"/>
                  </a:lnTo>
                  <a:lnTo>
                    <a:pt x="29349" y="9453"/>
                  </a:lnTo>
                  <a:lnTo>
                    <a:pt x="29333" y="9448"/>
                  </a:lnTo>
                  <a:lnTo>
                    <a:pt x="29316" y="9443"/>
                  </a:lnTo>
                  <a:lnTo>
                    <a:pt x="29300" y="9436"/>
                  </a:lnTo>
                  <a:lnTo>
                    <a:pt x="29284" y="9427"/>
                  </a:lnTo>
                  <a:lnTo>
                    <a:pt x="29268" y="9418"/>
                  </a:lnTo>
                  <a:lnTo>
                    <a:pt x="29253" y="9409"/>
                  </a:lnTo>
                  <a:lnTo>
                    <a:pt x="29239" y="9398"/>
                  </a:lnTo>
                  <a:lnTo>
                    <a:pt x="29223" y="9387"/>
                  </a:lnTo>
                  <a:lnTo>
                    <a:pt x="29211" y="9376"/>
                  </a:lnTo>
                  <a:lnTo>
                    <a:pt x="29196" y="9363"/>
                  </a:lnTo>
                  <a:lnTo>
                    <a:pt x="29196" y="9363"/>
                  </a:lnTo>
                  <a:lnTo>
                    <a:pt x="29184" y="9349"/>
                  </a:lnTo>
                  <a:lnTo>
                    <a:pt x="29172" y="9335"/>
                  </a:lnTo>
                  <a:lnTo>
                    <a:pt x="29160" y="9321"/>
                  </a:lnTo>
                  <a:lnTo>
                    <a:pt x="29149" y="9305"/>
                  </a:lnTo>
                  <a:lnTo>
                    <a:pt x="29140" y="9290"/>
                  </a:lnTo>
                  <a:lnTo>
                    <a:pt x="29132" y="9275"/>
                  </a:lnTo>
                  <a:lnTo>
                    <a:pt x="29124" y="9258"/>
                  </a:lnTo>
                  <a:lnTo>
                    <a:pt x="29117" y="9243"/>
                  </a:lnTo>
                  <a:lnTo>
                    <a:pt x="29111" y="9227"/>
                  </a:lnTo>
                  <a:lnTo>
                    <a:pt x="29105" y="9209"/>
                  </a:lnTo>
                  <a:lnTo>
                    <a:pt x="29100" y="9193"/>
                  </a:lnTo>
                  <a:lnTo>
                    <a:pt x="29097" y="9175"/>
                  </a:lnTo>
                  <a:lnTo>
                    <a:pt x="29094" y="9159"/>
                  </a:lnTo>
                  <a:lnTo>
                    <a:pt x="29092" y="9141"/>
                  </a:lnTo>
                  <a:lnTo>
                    <a:pt x="29091" y="9123"/>
                  </a:lnTo>
                  <a:lnTo>
                    <a:pt x="29091" y="9106"/>
                  </a:lnTo>
                  <a:lnTo>
                    <a:pt x="29091" y="9089"/>
                  </a:lnTo>
                  <a:lnTo>
                    <a:pt x="29092" y="9072"/>
                  </a:lnTo>
                  <a:lnTo>
                    <a:pt x="29094" y="9054"/>
                  </a:lnTo>
                  <a:lnTo>
                    <a:pt x="29097" y="9036"/>
                  </a:lnTo>
                  <a:lnTo>
                    <a:pt x="29100" y="9020"/>
                  </a:lnTo>
                  <a:lnTo>
                    <a:pt x="29105" y="9004"/>
                  </a:lnTo>
                  <a:lnTo>
                    <a:pt x="29111" y="8986"/>
                  </a:lnTo>
                  <a:lnTo>
                    <a:pt x="29117" y="8970"/>
                  </a:lnTo>
                  <a:lnTo>
                    <a:pt x="29124" y="8953"/>
                  </a:lnTo>
                  <a:lnTo>
                    <a:pt x="29132" y="8938"/>
                  </a:lnTo>
                  <a:lnTo>
                    <a:pt x="29140" y="8923"/>
                  </a:lnTo>
                  <a:lnTo>
                    <a:pt x="29149" y="8907"/>
                  </a:lnTo>
                  <a:lnTo>
                    <a:pt x="29160" y="8892"/>
                  </a:lnTo>
                  <a:lnTo>
                    <a:pt x="29172" y="8878"/>
                  </a:lnTo>
                  <a:lnTo>
                    <a:pt x="29184" y="8864"/>
                  </a:lnTo>
                  <a:lnTo>
                    <a:pt x="29196" y="8850"/>
                  </a:lnTo>
                  <a:lnTo>
                    <a:pt x="30044" y="8002"/>
                  </a:lnTo>
                  <a:lnTo>
                    <a:pt x="30044" y="8002"/>
                  </a:lnTo>
                  <a:lnTo>
                    <a:pt x="30056" y="7977"/>
                  </a:lnTo>
                  <a:lnTo>
                    <a:pt x="30066" y="7951"/>
                  </a:lnTo>
                  <a:lnTo>
                    <a:pt x="30073" y="7923"/>
                  </a:lnTo>
                  <a:lnTo>
                    <a:pt x="30079" y="7896"/>
                  </a:lnTo>
                  <a:lnTo>
                    <a:pt x="30083" y="7867"/>
                  </a:lnTo>
                  <a:lnTo>
                    <a:pt x="30084" y="7839"/>
                  </a:lnTo>
                  <a:lnTo>
                    <a:pt x="30083" y="7812"/>
                  </a:lnTo>
                  <a:lnTo>
                    <a:pt x="30080" y="7784"/>
                  </a:lnTo>
                  <a:lnTo>
                    <a:pt x="30076" y="7756"/>
                  </a:lnTo>
                  <a:lnTo>
                    <a:pt x="30067" y="7729"/>
                  </a:lnTo>
                  <a:lnTo>
                    <a:pt x="30058" y="7703"/>
                  </a:lnTo>
                  <a:lnTo>
                    <a:pt x="30048" y="7676"/>
                  </a:lnTo>
                  <a:lnTo>
                    <a:pt x="30033" y="7651"/>
                  </a:lnTo>
                  <a:lnTo>
                    <a:pt x="30017" y="7627"/>
                  </a:lnTo>
                  <a:lnTo>
                    <a:pt x="29999" y="7605"/>
                  </a:lnTo>
                  <a:lnTo>
                    <a:pt x="29979" y="7582"/>
                  </a:lnTo>
                  <a:lnTo>
                    <a:pt x="29979" y="7582"/>
                  </a:lnTo>
                  <a:lnTo>
                    <a:pt x="29965" y="7569"/>
                  </a:lnTo>
                  <a:lnTo>
                    <a:pt x="29951" y="7558"/>
                  </a:lnTo>
                  <a:lnTo>
                    <a:pt x="29937" y="7546"/>
                  </a:lnTo>
                  <a:lnTo>
                    <a:pt x="29922" y="7535"/>
                  </a:lnTo>
                  <a:lnTo>
                    <a:pt x="29907" y="7526"/>
                  </a:lnTo>
                  <a:lnTo>
                    <a:pt x="29891" y="7518"/>
                  </a:lnTo>
                  <a:lnTo>
                    <a:pt x="29875" y="7509"/>
                  </a:lnTo>
                  <a:lnTo>
                    <a:pt x="29860" y="7502"/>
                  </a:lnTo>
                  <a:lnTo>
                    <a:pt x="29842" y="7497"/>
                  </a:lnTo>
                  <a:lnTo>
                    <a:pt x="29826" y="7491"/>
                  </a:lnTo>
                  <a:lnTo>
                    <a:pt x="29809" y="7486"/>
                  </a:lnTo>
                  <a:lnTo>
                    <a:pt x="29792" y="7482"/>
                  </a:lnTo>
                  <a:lnTo>
                    <a:pt x="29775" y="7480"/>
                  </a:lnTo>
                  <a:lnTo>
                    <a:pt x="29758" y="7478"/>
                  </a:lnTo>
                  <a:lnTo>
                    <a:pt x="29740" y="7477"/>
                  </a:lnTo>
                  <a:lnTo>
                    <a:pt x="29722" y="7475"/>
                  </a:lnTo>
                  <a:lnTo>
                    <a:pt x="29706" y="7477"/>
                  </a:lnTo>
                  <a:lnTo>
                    <a:pt x="29688" y="7478"/>
                  </a:lnTo>
                  <a:lnTo>
                    <a:pt x="29671" y="7480"/>
                  </a:lnTo>
                  <a:lnTo>
                    <a:pt x="29653" y="7482"/>
                  </a:lnTo>
                  <a:lnTo>
                    <a:pt x="29637" y="7486"/>
                  </a:lnTo>
                  <a:lnTo>
                    <a:pt x="29619" y="7491"/>
                  </a:lnTo>
                  <a:lnTo>
                    <a:pt x="29603" y="7497"/>
                  </a:lnTo>
                  <a:lnTo>
                    <a:pt x="29586" y="7502"/>
                  </a:lnTo>
                  <a:lnTo>
                    <a:pt x="29570" y="7509"/>
                  </a:lnTo>
                  <a:lnTo>
                    <a:pt x="29554" y="7518"/>
                  </a:lnTo>
                  <a:lnTo>
                    <a:pt x="29538" y="7526"/>
                  </a:lnTo>
                  <a:lnTo>
                    <a:pt x="29523" y="7535"/>
                  </a:lnTo>
                  <a:lnTo>
                    <a:pt x="29509" y="7546"/>
                  </a:lnTo>
                  <a:lnTo>
                    <a:pt x="29495" y="7558"/>
                  </a:lnTo>
                  <a:lnTo>
                    <a:pt x="29481" y="7569"/>
                  </a:lnTo>
                  <a:lnTo>
                    <a:pt x="29466" y="7582"/>
                  </a:lnTo>
                  <a:lnTo>
                    <a:pt x="29154" y="7894"/>
                  </a:lnTo>
                  <a:lnTo>
                    <a:pt x="28876" y="8173"/>
                  </a:lnTo>
                  <a:lnTo>
                    <a:pt x="28876" y="8173"/>
                  </a:lnTo>
                  <a:lnTo>
                    <a:pt x="28863" y="8186"/>
                  </a:lnTo>
                  <a:lnTo>
                    <a:pt x="28849" y="8197"/>
                  </a:lnTo>
                  <a:lnTo>
                    <a:pt x="28834" y="8208"/>
                  </a:lnTo>
                  <a:lnTo>
                    <a:pt x="28820" y="8218"/>
                  </a:lnTo>
                  <a:lnTo>
                    <a:pt x="28804" y="8228"/>
                  </a:lnTo>
                  <a:lnTo>
                    <a:pt x="28788" y="8237"/>
                  </a:lnTo>
                  <a:lnTo>
                    <a:pt x="28773" y="8245"/>
                  </a:lnTo>
                  <a:lnTo>
                    <a:pt x="28756" y="8252"/>
                  </a:lnTo>
                  <a:lnTo>
                    <a:pt x="28740" y="8258"/>
                  </a:lnTo>
                  <a:lnTo>
                    <a:pt x="28723" y="8263"/>
                  </a:lnTo>
                  <a:lnTo>
                    <a:pt x="28706" y="8268"/>
                  </a:lnTo>
                  <a:lnTo>
                    <a:pt x="28689" y="8272"/>
                  </a:lnTo>
                  <a:lnTo>
                    <a:pt x="28672" y="8275"/>
                  </a:lnTo>
                  <a:lnTo>
                    <a:pt x="28654" y="8277"/>
                  </a:lnTo>
                  <a:lnTo>
                    <a:pt x="28638" y="8278"/>
                  </a:lnTo>
                  <a:lnTo>
                    <a:pt x="28620" y="8278"/>
                  </a:lnTo>
                  <a:lnTo>
                    <a:pt x="28602" y="8278"/>
                  </a:lnTo>
                  <a:lnTo>
                    <a:pt x="28585" y="8277"/>
                  </a:lnTo>
                  <a:lnTo>
                    <a:pt x="28568" y="8275"/>
                  </a:lnTo>
                  <a:lnTo>
                    <a:pt x="28551" y="8272"/>
                  </a:lnTo>
                  <a:lnTo>
                    <a:pt x="28533" y="8268"/>
                  </a:lnTo>
                  <a:lnTo>
                    <a:pt x="28517" y="8263"/>
                  </a:lnTo>
                  <a:lnTo>
                    <a:pt x="28500" y="8258"/>
                  </a:lnTo>
                  <a:lnTo>
                    <a:pt x="28484" y="8252"/>
                  </a:lnTo>
                  <a:lnTo>
                    <a:pt x="28467" y="8245"/>
                  </a:lnTo>
                  <a:lnTo>
                    <a:pt x="28451" y="8237"/>
                  </a:lnTo>
                  <a:lnTo>
                    <a:pt x="28436" y="8228"/>
                  </a:lnTo>
                  <a:lnTo>
                    <a:pt x="28420" y="8218"/>
                  </a:lnTo>
                  <a:lnTo>
                    <a:pt x="28405" y="8208"/>
                  </a:lnTo>
                  <a:lnTo>
                    <a:pt x="28391" y="8197"/>
                  </a:lnTo>
                  <a:lnTo>
                    <a:pt x="28377" y="8186"/>
                  </a:lnTo>
                  <a:lnTo>
                    <a:pt x="28364" y="8173"/>
                  </a:lnTo>
                  <a:lnTo>
                    <a:pt x="28364" y="8173"/>
                  </a:lnTo>
                  <a:lnTo>
                    <a:pt x="28351" y="8159"/>
                  </a:lnTo>
                  <a:lnTo>
                    <a:pt x="28338" y="8144"/>
                  </a:lnTo>
                  <a:lnTo>
                    <a:pt x="28328" y="8130"/>
                  </a:lnTo>
                  <a:lnTo>
                    <a:pt x="28317" y="8115"/>
                  </a:lnTo>
                  <a:lnTo>
                    <a:pt x="28308" y="8100"/>
                  </a:lnTo>
                  <a:lnTo>
                    <a:pt x="28298" y="8085"/>
                  </a:lnTo>
                  <a:lnTo>
                    <a:pt x="28291" y="8068"/>
                  </a:lnTo>
                  <a:lnTo>
                    <a:pt x="28284" y="8053"/>
                  </a:lnTo>
                  <a:lnTo>
                    <a:pt x="28277" y="8036"/>
                  </a:lnTo>
                  <a:lnTo>
                    <a:pt x="28273" y="8019"/>
                  </a:lnTo>
                  <a:lnTo>
                    <a:pt x="28268" y="8002"/>
                  </a:lnTo>
                  <a:lnTo>
                    <a:pt x="28264" y="7985"/>
                  </a:lnTo>
                  <a:lnTo>
                    <a:pt x="28261" y="7968"/>
                  </a:lnTo>
                  <a:lnTo>
                    <a:pt x="28258" y="7951"/>
                  </a:lnTo>
                  <a:lnTo>
                    <a:pt x="28257" y="7933"/>
                  </a:lnTo>
                  <a:lnTo>
                    <a:pt x="28257" y="7916"/>
                  </a:lnTo>
                  <a:lnTo>
                    <a:pt x="28257" y="7899"/>
                  </a:lnTo>
                  <a:lnTo>
                    <a:pt x="28258" y="7882"/>
                  </a:lnTo>
                  <a:lnTo>
                    <a:pt x="28261" y="7864"/>
                  </a:lnTo>
                  <a:lnTo>
                    <a:pt x="28264" y="7846"/>
                  </a:lnTo>
                  <a:lnTo>
                    <a:pt x="28268" y="7830"/>
                  </a:lnTo>
                  <a:lnTo>
                    <a:pt x="28273" y="7813"/>
                  </a:lnTo>
                  <a:lnTo>
                    <a:pt x="28277" y="7796"/>
                  </a:lnTo>
                  <a:lnTo>
                    <a:pt x="28284" y="7779"/>
                  </a:lnTo>
                  <a:lnTo>
                    <a:pt x="28291" y="7763"/>
                  </a:lnTo>
                  <a:lnTo>
                    <a:pt x="28298" y="7748"/>
                  </a:lnTo>
                  <a:lnTo>
                    <a:pt x="28308" y="7732"/>
                  </a:lnTo>
                  <a:lnTo>
                    <a:pt x="28317" y="7717"/>
                  </a:lnTo>
                  <a:lnTo>
                    <a:pt x="28328" y="7702"/>
                  </a:lnTo>
                  <a:lnTo>
                    <a:pt x="28338" y="7688"/>
                  </a:lnTo>
                  <a:lnTo>
                    <a:pt x="28351" y="7674"/>
                  </a:lnTo>
                  <a:lnTo>
                    <a:pt x="28364" y="7660"/>
                  </a:lnTo>
                  <a:lnTo>
                    <a:pt x="30468" y="5555"/>
                  </a:lnTo>
                  <a:lnTo>
                    <a:pt x="30468" y="5555"/>
                  </a:lnTo>
                  <a:lnTo>
                    <a:pt x="30481" y="5542"/>
                  </a:lnTo>
                  <a:lnTo>
                    <a:pt x="30494" y="5528"/>
                  </a:lnTo>
                  <a:lnTo>
                    <a:pt x="30504" y="5513"/>
                  </a:lnTo>
                  <a:lnTo>
                    <a:pt x="30515" y="5499"/>
                  </a:lnTo>
                  <a:lnTo>
                    <a:pt x="30524" y="5484"/>
                  </a:lnTo>
                  <a:lnTo>
                    <a:pt x="30534" y="5467"/>
                  </a:lnTo>
                  <a:lnTo>
                    <a:pt x="30541" y="5452"/>
                  </a:lnTo>
                  <a:lnTo>
                    <a:pt x="30548" y="5436"/>
                  </a:lnTo>
                  <a:lnTo>
                    <a:pt x="30555" y="5419"/>
                  </a:lnTo>
                  <a:lnTo>
                    <a:pt x="30559" y="5403"/>
                  </a:lnTo>
                  <a:lnTo>
                    <a:pt x="30564" y="5385"/>
                  </a:lnTo>
                  <a:lnTo>
                    <a:pt x="30568" y="5369"/>
                  </a:lnTo>
                  <a:lnTo>
                    <a:pt x="30571" y="5351"/>
                  </a:lnTo>
                  <a:lnTo>
                    <a:pt x="30572" y="5333"/>
                  </a:lnTo>
                  <a:lnTo>
                    <a:pt x="30575" y="5317"/>
                  </a:lnTo>
                  <a:lnTo>
                    <a:pt x="30575" y="5299"/>
                  </a:lnTo>
                  <a:lnTo>
                    <a:pt x="30575" y="5282"/>
                  </a:lnTo>
                  <a:lnTo>
                    <a:pt x="30572" y="5264"/>
                  </a:lnTo>
                  <a:lnTo>
                    <a:pt x="30571" y="5248"/>
                  </a:lnTo>
                  <a:lnTo>
                    <a:pt x="30568" y="5230"/>
                  </a:lnTo>
                  <a:lnTo>
                    <a:pt x="30564" y="5212"/>
                  </a:lnTo>
                  <a:lnTo>
                    <a:pt x="30559" y="5196"/>
                  </a:lnTo>
                  <a:lnTo>
                    <a:pt x="30555" y="5180"/>
                  </a:lnTo>
                  <a:lnTo>
                    <a:pt x="30548" y="5163"/>
                  </a:lnTo>
                  <a:lnTo>
                    <a:pt x="30541" y="5147"/>
                  </a:lnTo>
                  <a:lnTo>
                    <a:pt x="30534" y="5130"/>
                  </a:lnTo>
                  <a:lnTo>
                    <a:pt x="30524" y="5115"/>
                  </a:lnTo>
                  <a:lnTo>
                    <a:pt x="30515" y="5100"/>
                  </a:lnTo>
                  <a:lnTo>
                    <a:pt x="30504" y="5085"/>
                  </a:lnTo>
                  <a:lnTo>
                    <a:pt x="30494" y="5070"/>
                  </a:lnTo>
                  <a:lnTo>
                    <a:pt x="30481" y="5056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55" y="5031"/>
                  </a:lnTo>
                  <a:lnTo>
                    <a:pt x="30441" y="5018"/>
                  </a:lnTo>
                  <a:lnTo>
                    <a:pt x="30427" y="5007"/>
                  </a:lnTo>
                  <a:lnTo>
                    <a:pt x="30411" y="4997"/>
                  </a:lnTo>
                  <a:lnTo>
                    <a:pt x="30396" y="4987"/>
                  </a:lnTo>
                  <a:lnTo>
                    <a:pt x="30381" y="4978"/>
                  </a:lnTo>
                  <a:lnTo>
                    <a:pt x="30364" y="4971"/>
                  </a:lnTo>
                  <a:lnTo>
                    <a:pt x="30348" y="4964"/>
                  </a:lnTo>
                  <a:lnTo>
                    <a:pt x="30332" y="4957"/>
                  </a:lnTo>
                  <a:lnTo>
                    <a:pt x="30315" y="4952"/>
                  </a:lnTo>
                  <a:lnTo>
                    <a:pt x="30299" y="4947"/>
                  </a:lnTo>
                  <a:lnTo>
                    <a:pt x="30281" y="4944"/>
                  </a:lnTo>
                  <a:lnTo>
                    <a:pt x="30265" y="4940"/>
                  </a:lnTo>
                  <a:lnTo>
                    <a:pt x="30247" y="4939"/>
                  </a:lnTo>
                  <a:lnTo>
                    <a:pt x="30229" y="4937"/>
                  </a:lnTo>
                  <a:lnTo>
                    <a:pt x="30212" y="4937"/>
                  </a:lnTo>
                  <a:lnTo>
                    <a:pt x="30194" y="4937"/>
                  </a:lnTo>
                  <a:lnTo>
                    <a:pt x="30178" y="4939"/>
                  </a:lnTo>
                  <a:lnTo>
                    <a:pt x="30160" y="4940"/>
                  </a:lnTo>
                  <a:lnTo>
                    <a:pt x="30143" y="4944"/>
                  </a:lnTo>
                  <a:lnTo>
                    <a:pt x="30126" y="4947"/>
                  </a:lnTo>
                  <a:lnTo>
                    <a:pt x="30109" y="4952"/>
                  </a:lnTo>
                  <a:lnTo>
                    <a:pt x="30092" y="4957"/>
                  </a:lnTo>
                  <a:lnTo>
                    <a:pt x="30076" y="4964"/>
                  </a:lnTo>
                  <a:lnTo>
                    <a:pt x="30059" y="4971"/>
                  </a:lnTo>
                  <a:lnTo>
                    <a:pt x="30044" y="4978"/>
                  </a:lnTo>
                  <a:lnTo>
                    <a:pt x="30028" y="4987"/>
                  </a:lnTo>
                  <a:lnTo>
                    <a:pt x="30012" y="4997"/>
                  </a:lnTo>
                  <a:lnTo>
                    <a:pt x="29998" y="5007"/>
                  </a:lnTo>
                  <a:lnTo>
                    <a:pt x="29983" y="5018"/>
                  </a:lnTo>
                  <a:lnTo>
                    <a:pt x="29969" y="5031"/>
                  </a:lnTo>
                  <a:lnTo>
                    <a:pt x="29956" y="5043"/>
                  </a:lnTo>
                  <a:lnTo>
                    <a:pt x="29624" y="5374"/>
                  </a:lnTo>
                  <a:lnTo>
                    <a:pt x="29624" y="5374"/>
                  </a:lnTo>
                  <a:lnTo>
                    <a:pt x="29610" y="5387"/>
                  </a:lnTo>
                  <a:lnTo>
                    <a:pt x="29596" y="5400"/>
                  </a:lnTo>
                  <a:lnTo>
                    <a:pt x="29581" y="5411"/>
                  </a:lnTo>
                  <a:lnTo>
                    <a:pt x="29566" y="5421"/>
                  </a:lnTo>
                  <a:lnTo>
                    <a:pt x="29551" y="5431"/>
                  </a:lnTo>
                  <a:lnTo>
                    <a:pt x="29536" y="5440"/>
                  </a:lnTo>
                  <a:lnTo>
                    <a:pt x="29520" y="5447"/>
                  </a:lnTo>
                  <a:lnTo>
                    <a:pt x="29504" y="5454"/>
                  </a:lnTo>
                  <a:lnTo>
                    <a:pt x="29488" y="5461"/>
                  </a:lnTo>
                  <a:lnTo>
                    <a:pt x="29471" y="5466"/>
                  </a:lnTo>
                  <a:lnTo>
                    <a:pt x="29454" y="5471"/>
                  </a:lnTo>
                  <a:lnTo>
                    <a:pt x="29437" y="5474"/>
                  </a:lnTo>
                  <a:lnTo>
                    <a:pt x="29419" y="5478"/>
                  </a:lnTo>
                  <a:lnTo>
                    <a:pt x="29402" y="5480"/>
                  </a:lnTo>
                  <a:lnTo>
                    <a:pt x="29384" y="5481"/>
                  </a:lnTo>
                  <a:lnTo>
                    <a:pt x="29368" y="5481"/>
                  </a:lnTo>
                  <a:lnTo>
                    <a:pt x="29350" y="5481"/>
                  </a:lnTo>
                  <a:lnTo>
                    <a:pt x="29333" y="5480"/>
                  </a:lnTo>
                  <a:lnTo>
                    <a:pt x="29315" y="5478"/>
                  </a:lnTo>
                  <a:lnTo>
                    <a:pt x="29299" y="5474"/>
                  </a:lnTo>
                  <a:lnTo>
                    <a:pt x="29281" y="5471"/>
                  </a:lnTo>
                  <a:lnTo>
                    <a:pt x="29265" y="5466"/>
                  </a:lnTo>
                  <a:lnTo>
                    <a:pt x="29247" y="5461"/>
                  </a:lnTo>
                  <a:lnTo>
                    <a:pt x="29230" y="5454"/>
                  </a:lnTo>
                  <a:lnTo>
                    <a:pt x="29215" y="5447"/>
                  </a:lnTo>
                  <a:lnTo>
                    <a:pt x="29199" y="5440"/>
                  </a:lnTo>
                  <a:lnTo>
                    <a:pt x="29184" y="5431"/>
                  </a:lnTo>
                  <a:lnTo>
                    <a:pt x="29168" y="5421"/>
                  </a:lnTo>
                  <a:lnTo>
                    <a:pt x="29153" y="5411"/>
                  </a:lnTo>
                  <a:lnTo>
                    <a:pt x="29139" y="5400"/>
                  </a:lnTo>
                  <a:lnTo>
                    <a:pt x="29125" y="5387"/>
                  </a:lnTo>
                  <a:lnTo>
                    <a:pt x="29111" y="5374"/>
                  </a:lnTo>
                  <a:lnTo>
                    <a:pt x="29111" y="5374"/>
                  </a:lnTo>
                  <a:lnTo>
                    <a:pt x="29098" y="5362"/>
                  </a:lnTo>
                  <a:lnTo>
                    <a:pt x="29086" y="5347"/>
                  </a:lnTo>
                  <a:lnTo>
                    <a:pt x="29076" y="5333"/>
                  </a:lnTo>
                  <a:lnTo>
                    <a:pt x="29065" y="5318"/>
                  </a:lnTo>
                  <a:lnTo>
                    <a:pt x="29056" y="5303"/>
                  </a:lnTo>
                  <a:lnTo>
                    <a:pt x="29046" y="5288"/>
                  </a:lnTo>
                  <a:lnTo>
                    <a:pt x="29038" y="5271"/>
                  </a:lnTo>
                  <a:lnTo>
                    <a:pt x="29031" y="5255"/>
                  </a:lnTo>
                  <a:lnTo>
                    <a:pt x="29025" y="5238"/>
                  </a:lnTo>
                  <a:lnTo>
                    <a:pt x="29020" y="5222"/>
                  </a:lnTo>
                  <a:lnTo>
                    <a:pt x="29016" y="5205"/>
                  </a:lnTo>
                  <a:lnTo>
                    <a:pt x="29012" y="5188"/>
                  </a:lnTo>
                  <a:lnTo>
                    <a:pt x="29009" y="5171"/>
                  </a:lnTo>
                  <a:lnTo>
                    <a:pt x="29006" y="5154"/>
                  </a:lnTo>
                  <a:lnTo>
                    <a:pt x="29005" y="5136"/>
                  </a:lnTo>
                  <a:lnTo>
                    <a:pt x="29005" y="5119"/>
                  </a:lnTo>
                  <a:lnTo>
                    <a:pt x="29005" y="5101"/>
                  </a:lnTo>
                  <a:lnTo>
                    <a:pt x="29006" y="5085"/>
                  </a:lnTo>
                  <a:lnTo>
                    <a:pt x="29009" y="5067"/>
                  </a:lnTo>
                  <a:lnTo>
                    <a:pt x="29012" y="5049"/>
                  </a:lnTo>
                  <a:lnTo>
                    <a:pt x="29016" y="5033"/>
                  </a:lnTo>
                  <a:lnTo>
                    <a:pt x="29020" y="5015"/>
                  </a:lnTo>
                  <a:lnTo>
                    <a:pt x="29025" y="4999"/>
                  </a:lnTo>
                  <a:lnTo>
                    <a:pt x="29031" y="4982"/>
                  </a:lnTo>
                  <a:lnTo>
                    <a:pt x="29039" y="4966"/>
                  </a:lnTo>
                  <a:lnTo>
                    <a:pt x="29046" y="4951"/>
                  </a:lnTo>
                  <a:lnTo>
                    <a:pt x="29056" y="4934"/>
                  </a:lnTo>
                  <a:lnTo>
                    <a:pt x="29065" y="4919"/>
                  </a:lnTo>
                  <a:lnTo>
                    <a:pt x="29076" y="4905"/>
                  </a:lnTo>
                  <a:lnTo>
                    <a:pt x="29086" y="4890"/>
                  </a:lnTo>
                  <a:lnTo>
                    <a:pt x="29098" y="4876"/>
                  </a:lnTo>
                  <a:lnTo>
                    <a:pt x="29111" y="4863"/>
                  </a:lnTo>
                  <a:lnTo>
                    <a:pt x="33974" y="0"/>
                  </a:lnTo>
                  <a:lnTo>
                    <a:pt x="0" y="0"/>
                  </a:lnTo>
                  <a:lnTo>
                    <a:pt x="0" y="18728"/>
                  </a:lnTo>
                  <a:lnTo>
                    <a:pt x="8964" y="9694"/>
                  </a:lnTo>
                  <a:lnTo>
                    <a:pt x="8964" y="9694"/>
                  </a:lnTo>
                  <a:lnTo>
                    <a:pt x="8991" y="9679"/>
                  </a:lnTo>
                  <a:lnTo>
                    <a:pt x="9019" y="9666"/>
                  </a:lnTo>
                  <a:lnTo>
                    <a:pt x="9047" y="9654"/>
                  </a:lnTo>
                  <a:lnTo>
                    <a:pt x="9077" y="9646"/>
                  </a:lnTo>
                  <a:lnTo>
                    <a:pt x="9106" y="9640"/>
                  </a:lnTo>
                  <a:lnTo>
                    <a:pt x="9137" y="9637"/>
                  </a:lnTo>
                  <a:lnTo>
                    <a:pt x="9167" y="9636"/>
                  </a:lnTo>
                  <a:lnTo>
                    <a:pt x="9196" y="9639"/>
                  </a:lnTo>
                  <a:lnTo>
                    <a:pt x="9227" y="9642"/>
                  </a:lnTo>
                  <a:lnTo>
                    <a:pt x="9256" y="9649"/>
                  </a:lnTo>
                  <a:lnTo>
                    <a:pt x="9286" y="9659"/>
                  </a:lnTo>
                  <a:lnTo>
                    <a:pt x="9314" y="9670"/>
                  </a:lnTo>
                  <a:lnTo>
                    <a:pt x="9341" y="9684"/>
                  </a:lnTo>
                  <a:lnTo>
                    <a:pt x="9368" y="9701"/>
                  </a:lnTo>
                  <a:lnTo>
                    <a:pt x="9392" y="9721"/>
                  </a:lnTo>
                  <a:lnTo>
                    <a:pt x="9405" y="9731"/>
                  </a:lnTo>
                  <a:lnTo>
                    <a:pt x="9417" y="9742"/>
                  </a:lnTo>
                  <a:lnTo>
                    <a:pt x="9417" y="9742"/>
                  </a:lnTo>
                  <a:lnTo>
                    <a:pt x="9430" y="9756"/>
                  </a:lnTo>
                  <a:lnTo>
                    <a:pt x="9442" y="9770"/>
                  </a:lnTo>
                  <a:lnTo>
                    <a:pt x="9452" y="9784"/>
                  </a:lnTo>
                  <a:lnTo>
                    <a:pt x="9463" y="9799"/>
                  </a:lnTo>
                  <a:lnTo>
                    <a:pt x="9472" y="9815"/>
                  </a:lnTo>
                  <a:lnTo>
                    <a:pt x="9482" y="9830"/>
                  </a:lnTo>
                  <a:lnTo>
                    <a:pt x="9489" y="9846"/>
                  </a:lnTo>
                  <a:lnTo>
                    <a:pt x="9496" y="9862"/>
                  </a:lnTo>
                  <a:lnTo>
                    <a:pt x="9503" y="9878"/>
                  </a:lnTo>
                  <a:lnTo>
                    <a:pt x="9508" y="9896"/>
                  </a:lnTo>
                  <a:lnTo>
                    <a:pt x="9512" y="9912"/>
                  </a:lnTo>
                  <a:lnTo>
                    <a:pt x="9516" y="9930"/>
                  </a:lnTo>
                  <a:lnTo>
                    <a:pt x="9519" y="9946"/>
                  </a:lnTo>
                  <a:lnTo>
                    <a:pt x="9522" y="9964"/>
                  </a:lnTo>
                  <a:lnTo>
                    <a:pt x="9523" y="9981"/>
                  </a:lnTo>
                  <a:lnTo>
                    <a:pt x="9523" y="9999"/>
                  </a:lnTo>
                  <a:lnTo>
                    <a:pt x="9523" y="10015"/>
                  </a:lnTo>
                  <a:lnTo>
                    <a:pt x="9522" y="10033"/>
                  </a:lnTo>
                  <a:lnTo>
                    <a:pt x="9519" y="10051"/>
                  </a:lnTo>
                  <a:lnTo>
                    <a:pt x="9516" y="10068"/>
                  </a:lnTo>
                  <a:lnTo>
                    <a:pt x="9512" y="10085"/>
                  </a:lnTo>
                  <a:lnTo>
                    <a:pt x="9508" y="10101"/>
                  </a:lnTo>
                  <a:lnTo>
                    <a:pt x="9503" y="10119"/>
                  </a:lnTo>
                  <a:lnTo>
                    <a:pt x="9496" y="10135"/>
                  </a:lnTo>
                  <a:lnTo>
                    <a:pt x="9489" y="10152"/>
                  </a:lnTo>
                  <a:lnTo>
                    <a:pt x="9482" y="10167"/>
                  </a:lnTo>
                  <a:lnTo>
                    <a:pt x="9472" y="10182"/>
                  </a:lnTo>
                  <a:lnTo>
                    <a:pt x="9463" y="10197"/>
                  </a:lnTo>
                  <a:lnTo>
                    <a:pt x="9452" y="10213"/>
                  </a:lnTo>
                  <a:lnTo>
                    <a:pt x="9442" y="10227"/>
                  </a:lnTo>
                  <a:lnTo>
                    <a:pt x="9430" y="10241"/>
                  </a:lnTo>
                  <a:lnTo>
                    <a:pt x="9417" y="10255"/>
                  </a:lnTo>
                  <a:lnTo>
                    <a:pt x="7552" y="12119"/>
                  </a:lnTo>
                  <a:lnTo>
                    <a:pt x="7552" y="12119"/>
                  </a:lnTo>
                  <a:lnTo>
                    <a:pt x="7539" y="12133"/>
                  </a:lnTo>
                  <a:lnTo>
                    <a:pt x="7527" y="12147"/>
                  </a:lnTo>
                  <a:lnTo>
                    <a:pt x="7515" y="12161"/>
                  </a:lnTo>
                  <a:lnTo>
                    <a:pt x="7506" y="12176"/>
                  </a:lnTo>
                  <a:lnTo>
                    <a:pt x="7495" y="12191"/>
                  </a:lnTo>
                  <a:lnTo>
                    <a:pt x="7487" y="12207"/>
                  </a:lnTo>
                  <a:lnTo>
                    <a:pt x="7479" y="12223"/>
                  </a:lnTo>
                  <a:lnTo>
                    <a:pt x="7472" y="12240"/>
                  </a:lnTo>
                  <a:lnTo>
                    <a:pt x="7466" y="12256"/>
                  </a:lnTo>
                  <a:lnTo>
                    <a:pt x="7460" y="12272"/>
                  </a:lnTo>
                  <a:lnTo>
                    <a:pt x="7457" y="12289"/>
                  </a:lnTo>
                  <a:lnTo>
                    <a:pt x="7452" y="12306"/>
                  </a:lnTo>
                  <a:lnTo>
                    <a:pt x="7450" y="12323"/>
                  </a:lnTo>
                  <a:lnTo>
                    <a:pt x="7447" y="12341"/>
                  </a:lnTo>
                  <a:lnTo>
                    <a:pt x="7446" y="12358"/>
                  </a:lnTo>
                  <a:lnTo>
                    <a:pt x="7446" y="12376"/>
                  </a:lnTo>
                  <a:lnTo>
                    <a:pt x="7446" y="12393"/>
                  </a:lnTo>
                  <a:lnTo>
                    <a:pt x="7447" y="12410"/>
                  </a:lnTo>
                  <a:lnTo>
                    <a:pt x="7450" y="12427"/>
                  </a:lnTo>
                  <a:lnTo>
                    <a:pt x="7452" y="12445"/>
                  </a:lnTo>
                  <a:lnTo>
                    <a:pt x="7457" y="12461"/>
                  </a:lnTo>
                  <a:lnTo>
                    <a:pt x="7460" y="12479"/>
                  </a:lnTo>
                  <a:lnTo>
                    <a:pt x="7466" y="12495"/>
                  </a:lnTo>
                  <a:lnTo>
                    <a:pt x="7472" y="12512"/>
                  </a:lnTo>
                  <a:lnTo>
                    <a:pt x="7479" y="12528"/>
                  </a:lnTo>
                  <a:lnTo>
                    <a:pt x="7487" y="12544"/>
                  </a:lnTo>
                  <a:lnTo>
                    <a:pt x="7495" y="12560"/>
                  </a:lnTo>
                  <a:lnTo>
                    <a:pt x="7506" y="12575"/>
                  </a:lnTo>
                  <a:lnTo>
                    <a:pt x="7515" y="12589"/>
                  </a:lnTo>
                  <a:lnTo>
                    <a:pt x="7527" y="12605"/>
                  </a:lnTo>
                  <a:lnTo>
                    <a:pt x="7539" y="12618"/>
                  </a:lnTo>
                  <a:lnTo>
                    <a:pt x="7552" y="12632"/>
                  </a:lnTo>
                  <a:lnTo>
                    <a:pt x="7552" y="12632"/>
                  </a:lnTo>
                  <a:lnTo>
                    <a:pt x="7566" y="12645"/>
                  </a:lnTo>
                  <a:lnTo>
                    <a:pt x="7580" y="12656"/>
                  </a:lnTo>
                  <a:lnTo>
                    <a:pt x="7594" y="12668"/>
                  </a:lnTo>
                  <a:lnTo>
                    <a:pt x="7609" y="12679"/>
                  </a:lnTo>
                  <a:lnTo>
                    <a:pt x="7625" y="12688"/>
                  </a:lnTo>
                  <a:lnTo>
                    <a:pt x="7640" y="12696"/>
                  </a:lnTo>
                  <a:lnTo>
                    <a:pt x="7655" y="12704"/>
                  </a:lnTo>
                  <a:lnTo>
                    <a:pt x="7672" y="12711"/>
                  </a:lnTo>
                  <a:lnTo>
                    <a:pt x="7688" y="12717"/>
                  </a:lnTo>
                  <a:lnTo>
                    <a:pt x="7706" y="12723"/>
                  </a:lnTo>
                  <a:lnTo>
                    <a:pt x="7722" y="12728"/>
                  </a:lnTo>
                  <a:lnTo>
                    <a:pt x="7738" y="12731"/>
                  </a:lnTo>
                  <a:lnTo>
                    <a:pt x="7756" y="12734"/>
                  </a:lnTo>
                  <a:lnTo>
                    <a:pt x="7774" y="12736"/>
                  </a:lnTo>
                  <a:lnTo>
                    <a:pt x="7791" y="12737"/>
                  </a:lnTo>
                  <a:lnTo>
                    <a:pt x="7808" y="12737"/>
                  </a:lnTo>
                  <a:lnTo>
                    <a:pt x="7825" y="12737"/>
                  </a:lnTo>
                  <a:lnTo>
                    <a:pt x="7843" y="12736"/>
                  </a:lnTo>
                  <a:lnTo>
                    <a:pt x="7861" y="12734"/>
                  </a:lnTo>
                  <a:lnTo>
                    <a:pt x="7877" y="12731"/>
                  </a:lnTo>
                  <a:lnTo>
                    <a:pt x="7895" y="12728"/>
                  </a:lnTo>
                  <a:lnTo>
                    <a:pt x="7911" y="12723"/>
                  </a:lnTo>
                  <a:lnTo>
                    <a:pt x="7929" y="12717"/>
                  </a:lnTo>
                  <a:lnTo>
                    <a:pt x="7945" y="12711"/>
                  </a:lnTo>
                  <a:lnTo>
                    <a:pt x="7960" y="12704"/>
                  </a:lnTo>
                  <a:lnTo>
                    <a:pt x="7977" y="12696"/>
                  </a:lnTo>
                  <a:lnTo>
                    <a:pt x="7992" y="12688"/>
                  </a:lnTo>
                  <a:lnTo>
                    <a:pt x="8007" y="12679"/>
                  </a:lnTo>
                  <a:lnTo>
                    <a:pt x="8023" y="12668"/>
                  </a:lnTo>
                  <a:lnTo>
                    <a:pt x="8037" y="12656"/>
                  </a:lnTo>
                  <a:lnTo>
                    <a:pt x="8051" y="12645"/>
                  </a:lnTo>
                  <a:lnTo>
                    <a:pt x="8065" y="12632"/>
                  </a:lnTo>
                  <a:lnTo>
                    <a:pt x="11720" y="8977"/>
                  </a:lnTo>
                  <a:lnTo>
                    <a:pt x="11720" y="8977"/>
                  </a:lnTo>
                  <a:lnTo>
                    <a:pt x="11733" y="8964"/>
                  </a:lnTo>
                  <a:lnTo>
                    <a:pt x="11747" y="8952"/>
                  </a:lnTo>
                  <a:lnTo>
                    <a:pt x="11761" y="8940"/>
                  </a:lnTo>
                  <a:lnTo>
                    <a:pt x="11777" y="8931"/>
                  </a:lnTo>
                  <a:lnTo>
                    <a:pt x="11792" y="8920"/>
                  </a:lnTo>
                  <a:lnTo>
                    <a:pt x="11807" y="8912"/>
                  </a:lnTo>
                  <a:lnTo>
                    <a:pt x="11824" y="8904"/>
                  </a:lnTo>
                  <a:lnTo>
                    <a:pt x="11840" y="8897"/>
                  </a:lnTo>
                  <a:lnTo>
                    <a:pt x="11857" y="8891"/>
                  </a:lnTo>
                  <a:lnTo>
                    <a:pt x="11873" y="8885"/>
                  </a:lnTo>
                  <a:lnTo>
                    <a:pt x="11889" y="8882"/>
                  </a:lnTo>
                  <a:lnTo>
                    <a:pt x="11907" y="8877"/>
                  </a:lnTo>
                  <a:lnTo>
                    <a:pt x="11925" y="8875"/>
                  </a:lnTo>
                  <a:lnTo>
                    <a:pt x="11941" y="8872"/>
                  </a:lnTo>
                  <a:lnTo>
                    <a:pt x="11959" y="8871"/>
                  </a:lnTo>
                  <a:lnTo>
                    <a:pt x="11976" y="8871"/>
                  </a:lnTo>
                  <a:lnTo>
                    <a:pt x="11994" y="8871"/>
                  </a:lnTo>
                  <a:lnTo>
                    <a:pt x="12011" y="8872"/>
                  </a:lnTo>
                  <a:lnTo>
                    <a:pt x="12028" y="8875"/>
                  </a:lnTo>
                  <a:lnTo>
                    <a:pt x="12046" y="8877"/>
                  </a:lnTo>
                  <a:lnTo>
                    <a:pt x="12062" y="8882"/>
                  </a:lnTo>
                  <a:lnTo>
                    <a:pt x="12080" y="8885"/>
                  </a:lnTo>
                  <a:lnTo>
                    <a:pt x="12096" y="8891"/>
                  </a:lnTo>
                  <a:lnTo>
                    <a:pt x="12112" y="8897"/>
                  </a:lnTo>
                  <a:lnTo>
                    <a:pt x="12129" y="8904"/>
                  </a:lnTo>
                  <a:lnTo>
                    <a:pt x="12145" y="8912"/>
                  </a:lnTo>
                  <a:lnTo>
                    <a:pt x="12161" y="8920"/>
                  </a:lnTo>
                  <a:lnTo>
                    <a:pt x="12176" y="8931"/>
                  </a:lnTo>
                  <a:lnTo>
                    <a:pt x="12190" y="8940"/>
                  </a:lnTo>
                  <a:lnTo>
                    <a:pt x="12205" y="8952"/>
                  </a:lnTo>
                  <a:lnTo>
                    <a:pt x="12219" y="8964"/>
                  </a:lnTo>
                  <a:lnTo>
                    <a:pt x="12232" y="8977"/>
                  </a:lnTo>
                  <a:lnTo>
                    <a:pt x="12232" y="8977"/>
                  </a:lnTo>
                  <a:lnTo>
                    <a:pt x="12245" y="8991"/>
                  </a:lnTo>
                  <a:lnTo>
                    <a:pt x="12257" y="9005"/>
                  </a:lnTo>
                  <a:lnTo>
                    <a:pt x="12269" y="9019"/>
                  </a:lnTo>
                  <a:lnTo>
                    <a:pt x="12279" y="9034"/>
                  </a:lnTo>
                  <a:lnTo>
                    <a:pt x="12289" y="9049"/>
                  </a:lnTo>
                  <a:lnTo>
                    <a:pt x="12297" y="9065"/>
                  </a:lnTo>
                  <a:lnTo>
                    <a:pt x="12305" y="9080"/>
                  </a:lnTo>
                  <a:lnTo>
                    <a:pt x="12312" y="9096"/>
                  </a:lnTo>
                  <a:lnTo>
                    <a:pt x="12318" y="9113"/>
                  </a:lnTo>
                  <a:lnTo>
                    <a:pt x="12324" y="9130"/>
                  </a:lnTo>
                  <a:lnTo>
                    <a:pt x="12328" y="9147"/>
                  </a:lnTo>
                  <a:lnTo>
                    <a:pt x="12332" y="9163"/>
                  </a:lnTo>
                  <a:lnTo>
                    <a:pt x="12334" y="9181"/>
                  </a:lnTo>
                  <a:lnTo>
                    <a:pt x="12337" y="9198"/>
                  </a:lnTo>
                  <a:lnTo>
                    <a:pt x="12338" y="9216"/>
                  </a:lnTo>
                  <a:lnTo>
                    <a:pt x="12339" y="9232"/>
                  </a:lnTo>
                  <a:lnTo>
                    <a:pt x="12338" y="9250"/>
                  </a:lnTo>
                  <a:lnTo>
                    <a:pt x="12337" y="9268"/>
                  </a:lnTo>
                  <a:lnTo>
                    <a:pt x="12334" y="9285"/>
                  </a:lnTo>
                  <a:lnTo>
                    <a:pt x="12332" y="9302"/>
                  </a:lnTo>
                  <a:lnTo>
                    <a:pt x="12328" y="9319"/>
                  </a:lnTo>
                  <a:lnTo>
                    <a:pt x="12324" y="9336"/>
                  </a:lnTo>
                  <a:lnTo>
                    <a:pt x="12318" y="9353"/>
                  </a:lnTo>
                  <a:lnTo>
                    <a:pt x="12312" y="9370"/>
                  </a:lnTo>
                  <a:lnTo>
                    <a:pt x="12305" y="9385"/>
                  </a:lnTo>
                  <a:lnTo>
                    <a:pt x="12297" y="9402"/>
                  </a:lnTo>
                  <a:lnTo>
                    <a:pt x="12289" y="9417"/>
                  </a:lnTo>
                  <a:lnTo>
                    <a:pt x="12279" y="9432"/>
                  </a:lnTo>
                  <a:lnTo>
                    <a:pt x="12269" y="9447"/>
                  </a:lnTo>
                  <a:lnTo>
                    <a:pt x="12257" y="9461"/>
                  </a:lnTo>
                  <a:lnTo>
                    <a:pt x="12245" y="9475"/>
                  </a:lnTo>
                  <a:lnTo>
                    <a:pt x="12232" y="9490"/>
                  </a:lnTo>
                  <a:lnTo>
                    <a:pt x="8285" y="13436"/>
                  </a:lnTo>
                  <a:lnTo>
                    <a:pt x="8285" y="13436"/>
                  </a:lnTo>
                  <a:lnTo>
                    <a:pt x="8273" y="13450"/>
                  </a:lnTo>
                  <a:lnTo>
                    <a:pt x="8261" y="13464"/>
                  </a:lnTo>
                  <a:lnTo>
                    <a:pt x="8249" y="13478"/>
                  </a:lnTo>
                  <a:lnTo>
                    <a:pt x="8239" y="13493"/>
                  </a:lnTo>
                  <a:lnTo>
                    <a:pt x="8229" y="13508"/>
                  </a:lnTo>
                  <a:lnTo>
                    <a:pt x="8221" y="13524"/>
                  </a:lnTo>
                  <a:lnTo>
                    <a:pt x="8213" y="13540"/>
                  </a:lnTo>
                  <a:lnTo>
                    <a:pt x="8206" y="13555"/>
                  </a:lnTo>
                  <a:lnTo>
                    <a:pt x="8200" y="13572"/>
                  </a:lnTo>
                  <a:lnTo>
                    <a:pt x="8194" y="13589"/>
                  </a:lnTo>
                  <a:lnTo>
                    <a:pt x="8189" y="13606"/>
                  </a:lnTo>
                  <a:lnTo>
                    <a:pt x="8186" y="13623"/>
                  </a:lnTo>
                  <a:lnTo>
                    <a:pt x="8182" y="13640"/>
                  </a:lnTo>
                  <a:lnTo>
                    <a:pt x="8181" y="13657"/>
                  </a:lnTo>
                  <a:lnTo>
                    <a:pt x="8180" y="13675"/>
                  </a:lnTo>
                  <a:lnTo>
                    <a:pt x="8179" y="13693"/>
                  </a:lnTo>
                  <a:lnTo>
                    <a:pt x="8180" y="13709"/>
                  </a:lnTo>
                  <a:lnTo>
                    <a:pt x="8181" y="13727"/>
                  </a:lnTo>
                  <a:lnTo>
                    <a:pt x="8182" y="13744"/>
                  </a:lnTo>
                  <a:lnTo>
                    <a:pt x="8186" y="13762"/>
                  </a:lnTo>
                  <a:lnTo>
                    <a:pt x="8189" y="13778"/>
                  </a:lnTo>
                  <a:lnTo>
                    <a:pt x="8194" y="13795"/>
                  </a:lnTo>
                  <a:lnTo>
                    <a:pt x="8200" y="13812"/>
                  </a:lnTo>
                  <a:lnTo>
                    <a:pt x="8206" y="13829"/>
                  </a:lnTo>
                  <a:lnTo>
                    <a:pt x="8213" y="13845"/>
                  </a:lnTo>
                  <a:lnTo>
                    <a:pt x="8221" y="13860"/>
                  </a:lnTo>
                  <a:lnTo>
                    <a:pt x="8229" y="13876"/>
                  </a:lnTo>
                  <a:lnTo>
                    <a:pt x="8239" y="13891"/>
                  </a:lnTo>
                  <a:lnTo>
                    <a:pt x="8249" y="13906"/>
                  </a:lnTo>
                  <a:lnTo>
                    <a:pt x="8261" y="13920"/>
                  </a:lnTo>
                  <a:lnTo>
                    <a:pt x="8273" y="13934"/>
                  </a:lnTo>
                  <a:lnTo>
                    <a:pt x="8285" y="13949"/>
                  </a:lnTo>
                  <a:lnTo>
                    <a:pt x="8285" y="13949"/>
                  </a:lnTo>
                  <a:lnTo>
                    <a:pt x="8298" y="13961"/>
                  </a:lnTo>
                  <a:lnTo>
                    <a:pt x="8312" y="13973"/>
                  </a:lnTo>
                  <a:lnTo>
                    <a:pt x="8327" y="13985"/>
                  </a:lnTo>
                  <a:lnTo>
                    <a:pt x="8342" y="13994"/>
                  </a:lnTo>
                  <a:lnTo>
                    <a:pt x="8357" y="14005"/>
                  </a:lnTo>
                  <a:lnTo>
                    <a:pt x="8372" y="14013"/>
                  </a:lnTo>
                  <a:lnTo>
                    <a:pt x="8389" y="14021"/>
                  </a:lnTo>
                  <a:lnTo>
                    <a:pt x="8405" y="14028"/>
                  </a:lnTo>
                  <a:lnTo>
                    <a:pt x="8422" y="14034"/>
                  </a:lnTo>
                  <a:lnTo>
                    <a:pt x="8438" y="14040"/>
                  </a:lnTo>
                  <a:lnTo>
                    <a:pt x="8456" y="14044"/>
                  </a:lnTo>
                  <a:lnTo>
                    <a:pt x="8472" y="14048"/>
                  </a:lnTo>
                  <a:lnTo>
                    <a:pt x="8490" y="14051"/>
                  </a:lnTo>
                  <a:lnTo>
                    <a:pt x="8506" y="14053"/>
                  </a:lnTo>
                  <a:lnTo>
                    <a:pt x="8524" y="14054"/>
                  </a:lnTo>
                  <a:lnTo>
                    <a:pt x="8541" y="14054"/>
                  </a:lnTo>
                  <a:lnTo>
                    <a:pt x="8559" y="14054"/>
                  </a:lnTo>
                  <a:lnTo>
                    <a:pt x="8577" y="14053"/>
                  </a:lnTo>
                  <a:lnTo>
                    <a:pt x="8593" y="14051"/>
                  </a:lnTo>
                  <a:lnTo>
                    <a:pt x="8611" y="14048"/>
                  </a:lnTo>
                  <a:lnTo>
                    <a:pt x="8628" y="14044"/>
                  </a:lnTo>
                  <a:lnTo>
                    <a:pt x="8645" y="14040"/>
                  </a:lnTo>
                  <a:lnTo>
                    <a:pt x="8661" y="14034"/>
                  </a:lnTo>
                  <a:lnTo>
                    <a:pt x="8678" y="14028"/>
                  </a:lnTo>
                  <a:lnTo>
                    <a:pt x="8694" y="14021"/>
                  </a:lnTo>
                  <a:lnTo>
                    <a:pt x="8710" y="14013"/>
                  </a:lnTo>
                  <a:lnTo>
                    <a:pt x="8726" y="14005"/>
                  </a:lnTo>
                  <a:lnTo>
                    <a:pt x="8741" y="13994"/>
                  </a:lnTo>
                  <a:lnTo>
                    <a:pt x="8756" y="13985"/>
                  </a:lnTo>
                  <a:lnTo>
                    <a:pt x="8770" y="13973"/>
                  </a:lnTo>
                  <a:lnTo>
                    <a:pt x="8784" y="13961"/>
                  </a:lnTo>
                  <a:lnTo>
                    <a:pt x="8797" y="13949"/>
                  </a:lnTo>
                  <a:lnTo>
                    <a:pt x="10579" y="12167"/>
                  </a:lnTo>
                  <a:lnTo>
                    <a:pt x="10579" y="12167"/>
                  </a:lnTo>
                  <a:lnTo>
                    <a:pt x="10592" y="12154"/>
                  </a:lnTo>
                  <a:lnTo>
                    <a:pt x="10606" y="12142"/>
                  </a:lnTo>
                  <a:lnTo>
                    <a:pt x="10622" y="12132"/>
                  </a:lnTo>
                  <a:lnTo>
                    <a:pt x="10636" y="12121"/>
                  </a:lnTo>
                  <a:lnTo>
                    <a:pt x="10651" y="12112"/>
                  </a:lnTo>
                  <a:lnTo>
                    <a:pt x="10667" y="12102"/>
                  </a:lnTo>
                  <a:lnTo>
                    <a:pt x="10683" y="12094"/>
                  </a:lnTo>
                  <a:lnTo>
                    <a:pt x="10699" y="12087"/>
                  </a:lnTo>
                  <a:lnTo>
                    <a:pt x="10715" y="12081"/>
                  </a:lnTo>
                  <a:lnTo>
                    <a:pt x="10732" y="12076"/>
                  </a:lnTo>
                  <a:lnTo>
                    <a:pt x="10750" y="12072"/>
                  </a:lnTo>
                  <a:lnTo>
                    <a:pt x="10766" y="12067"/>
                  </a:lnTo>
                  <a:lnTo>
                    <a:pt x="10784" y="12065"/>
                  </a:lnTo>
                  <a:lnTo>
                    <a:pt x="10801" y="12062"/>
                  </a:lnTo>
                  <a:lnTo>
                    <a:pt x="10818" y="12061"/>
                  </a:lnTo>
                  <a:lnTo>
                    <a:pt x="10835" y="12061"/>
                  </a:lnTo>
                  <a:lnTo>
                    <a:pt x="10853" y="12061"/>
                  </a:lnTo>
                  <a:lnTo>
                    <a:pt x="10870" y="12062"/>
                  </a:lnTo>
                  <a:lnTo>
                    <a:pt x="10888" y="12065"/>
                  </a:lnTo>
                  <a:lnTo>
                    <a:pt x="10904" y="12067"/>
                  </a:lnTo>
                  <a:lnTo>
                    <a:pt x="10922" y="12072"/>
                  </a:lnTo>
                  <a:lnTo>
                    <a:pt x="10939" y="12076"/>
                  </a:lnTo>
                  <a:lnTo>
                    <a:pt x="10955" y="12081"/>
                  </a:lnTo>
                  <a:lnTo>
                    <a:pt x="10971" y="12087"/>
                  </a:lnTo>
                  <a:lnTo>
                    <a:pt x="10988" y="12094"/>
                  </a:lnTo>
                  <a:lnTo>
                    <a:pt x="11004" y="12102"/>
                  </a:lnTo>
                  <a:lnTo>
                    <a:pt x="11020" y="12112"/>
                  </a:lnTo>
                  <a:lnTo>
                    <a:pt x="11035" y="12121"/>
                  </a:lnTo>
                  <a:lnTo>
                    <a:pt x="11050" y="12132"/>
                  </a:lnTo>
                  <a:lnTo>
                    <a:pt x="11064" y="12142"/>
                  </a:lnTo>
                  <a:lnTo>
                    <a:pt x="11078" y="12154"/>
                  </a:lnTo>
                  <a:lnTo>
                    <a:pt x="11092" y="12167"/>
                  </a:lnTo>
                  <a:lnTo>
                    <a:pt x="11092" y="12167"/>
                  </a:lnTo>
                  <a:lnTo>
                    <a:pt x="11104" y="12181"/>
                  </a:lnTo>
                  <a:lnTo>
                    <a:pt x="11117" y="12195"/>
                  </a:lnTo>
                  <a:lnTo>
                    <a:pt x="11128" y="12209"/>
                  </a:lnTo>
                  <a:lnTo>
                    <a:pt x="11138" y="12224"/>
                  </a:lnTo>
                  <a:lnTo>
                    <a:pt x="11147" y="12240"/>
                  </a:lnTo>
                  <a:lnTo>
                    <a:pt x="11157" y="12255"/>
                  </a:lnTo>
                  <a:lnTo>
                    <a:pt x="11164" y="12271"/>
                  </a:lnTo>
                  <a:lnTo>
                    <a:pt x="11171" y="12287"/>
                  </a:lnTo>
                  <a:lnTo>
                    <a:pt x="11178" y="12303"/>
                  </a:lnTo>
                  <a:lnTo>
                    <a:pt x="11183" y="12321"/>
                  </a:lnTo>
                  <a:lnTo>
                    <a:pt x="11187" y="12337"/>
                  </a:lnTo>
                  <a:lnTo>
                    <a:pt x="11191" y="12355"/>
                  </a:lnTo>
                  <a:lnTo>
                    <a:pt x="11194" y="12371"/>
                  </a:lnTo>
                  <a:lnTo>
                    <a:pt x="11197" y="12389"/>
                  </a:lnTo>
                  <a:lnTo>
                    <a:pt x="11198" y="12406"/>
                  </a:lnTo>
                  <a:lnTo>
                    <a:pt x="11198" y="12424"/>
                  </a:lnTo>
                  <a:lnTo>
                    <a:pt x="11198" y="12440"/>
                  </a:lnTo>
                  <a:lnTo>
                    <a:pt x="11197" y="12458"/>
                  </a:lnTo>
                  <a:lnTo>
                    <a:pt x="11194" y="12475"/>
                  </a:lnTo>
                  <a:lnTo>
                    <a:pt x="11191" y="12493"/>
                  </a:lnTo>
                  <a:lnTo>
                    <a:pt x="11187" y="12510"/>
                  </a:lnTo>
                  <a:lnTo>
                    <a:pt x="11183" y="12526"/>
                  </a:lnTo>
                  <a:lnTo>
                    <a:pt x="11178" y="12544"/>
                  </a:lnTo>
                  <a:lnTo>
                    <a:pt x="11171" y="12560"/>
                  </a:lnTo>
                  <a:lnTo>
                    <a:pt x="11164" y="12576"/>
                  </a:lnTo>
                  <a:lnTo>
                    <a:pt x="11157" y="12592"/>
                  </a:lnTo>
                  <a:lnTo>
                    <a:pt x="11147" y="12607"/>
                  </a:lnTo>
                  <a:lnTo>
                    <a:pt x="11138" y="12622"/>
                  </a:lnTo>
                  <a:lnTo>
                    <a:pt x="11128" y="12637"/>
                  </a:lnTo>
                  <a:lnTo>
                    <a:pt x="11117" y="12652"/>
                  </a:lnTo>
                  <a:lnTo>
                    <a:pt x="11104" y="12666"/>
                  </a:lnTo>
                  <a:lnTo>
                    <a:pt x="11092" y="12680"/>
                  </a:lnTo>
                  <a:lnTo>
                    <a:pt x="10245" y="13527"/>
                  </a:lnTo>
                  <a:lnTo>
                    <a:pt x="10245" y="13527"/>
                  </a:lnTo>
                  <a:lnTo>
                    <a:pt x="10232" y="13553"/>
                  </a:lnTo>
                  <a:lnTo>
                    <a:pt x="10222" y="13579"/>
                  </a:lnTo>
                  <a:lnTo>
                    <a:pt x="10214" y="13607"/>
                  </a:lnTo>
                  <a:lnTo>
                    <a:pt x="10210" y="13634"/>
                  </a:lnTo>
                  <a:lnTo>
                    <a:pt x="10206" y="13662"/>
                  </a:lnTo>
                  <a:lnTo>
                    <a:pt x="10204" y="13690"/>
                  </a:lnTo>
                  <a:lnTo>
                    <a:pt x="10205" y="13717"/>
                  </a:lnTo>
                  <a:lnTo>
                    <a:pt x="10208" y="13745"/>
                  </a:lnTo>
                  <a:lnTo>
                    <a:pt x="10213" y="13774"/>
                  </a:lnTo>
                  <a:lnTo>
                    <a:pt x="10220" y="13801"/>
                  </a:lnTo>
                  <a:lnTo>
                    <a:pt x="10229" y="13826"/>
                  </a:lnTo>
                  <a:lnTo>
                    <a:pt x="10241" y="13853"/>
                  </a:lnTo>
                  <a:lnTo>
                    <a:pt x="10255" y="13878"/>
                  </a:lnTo>
                  <a:lnTo>
                    <a:pt x="10271" y="13903"/>
                  </a:lnTo>
                  <a:lnTo>
                    <a:pt x="10289" y="13925"/>
                  </a:lnTo>
                  <a:lnTo>
                    <a:pt x="10309" y="13947"/>
                  </a:lnTo>
                  <a:lnTo>
                    <a:pt x="10309" y="13947"/>
                  </a:lnTo>
                  <a:lnTo>
                    <a:pt x="10322" y="13960"/>
                  </a:lnTo>
                  <a:lnTo>
                    <a:pt x="10336" y="13972"/>
                  </a:lnTo>
                  <a:lnTo>
                    <a:pt x="10352" y="13984"/>
                  </a:lnTo>
                  <a:lnTo>
                    <a:pt x="10366" y="13994"/>
                  </a:lnTo>
                  <a:lnTo>
                    <a:pt x="10381" y="14004"/>
                  </a:lnTo>
                  <a:lnTo>
                    <a:pt x="10397" y="14012"/>
                  </a:lnTo>
                  <a:lnTo>
                    <a:pt x="10413" y="14020"/>
                  </a:lnTo>
                  <a:lnTo>
                    <a:pt x="10429" y="14027"/>
                  </a:lnTo>
                  <a:lnTo>
                    <a:pt x="10445" y="14033"/>
                  </a:lnTo>
                  <a:lnTo>
                    <a:pt x="10462" y="14039"/>
                  </a:lnTo>
                  <a:lnTo>
                    <a:pt x="10480" y="14044"/>
                  </a:lnTo>
                  <a:lnTo>
                    <a:pt x="10496" y="14047"/>
                  </a:lnTo>
                  <a:lnTo>
                    <a:pt x="10514" y="14049"/>
                  </a:lnTo>
                  <a:lnTo>
                    <a:pt x="10531" y="14052"/>
                  </a:lnTo>
                  <a:lnTo>
                    <a:pt x="10548" y="14053"/>
                  </a:lnTo>
                  <a:lnTo>
                    <a:pt x="10565" y="14054"/>
                  </a:lnTo>
                  <a:lnTo>
                    <a:pt x="10583" y="14053"/>
                  </a:lnTo>
                  <a:lnTo>
                    <a:pt x="10600" y="14052"/>
                  </a:lnTo>
                  <a:lnTo>
                    <a:pt x="10617" y="14049"/>
                  </a:lnTo>
                  <a:lnTo>
                    <a:pt x="10634" y="14047"/>
                  </a:lnTo>
                  <a:lnTo>
                    <a:pt x="10652" y="14044"/>
                  </a:lnTo>
                  <a:lnTo>
                    <a:pt x="10669" y="14039"/>
                  </a:lnTo>
                  <a:lnTo>
                    <a:pt x="10685" y="14033"/>
                  </a:lnTo>
                  <a:lnTo>
                    <a:pt x="10701" y="14027"/>
                  </a:lnTo>
                  <a:lnTo>
                    <a:pt x="10718" y="14020"/>
                  </a:lnTo>
                  <a:lnTo>
                    <a:pt x="10734" y="14012"/>
                  </a:lnTo>
                  <a:lnTo>
                    <a:pt x="10750" y="14004"/>
                  </a:lnTo>
                  <a:lnTo>
                    <a:pt x="10765" y="13994"/>
                  </a:lnTo>
                  <a:lnTo>
                    <a:pt x="10780" y="13984"/>
                  </a:lnTo>
                  <a:lnTo>
                    <a:pt x="10794" y="13972"/>
                  </a:lnTo>
                  <a:lnTo>
                    <a:pt x="10808" y="13960"/>
                  </a:lnTo>
                  <a:lnTo>
                    <a:pt x="10821" y="13947"/>
                  </a:lnTo>
                  <a:lnTo>
                    <a:pt x="11135" y="13635"/>
                  </a:lnTo>
                  <a:lnTo>
                    <a:pt x="11412" y="13357"/>
                  </a:lnTo>
                  <a:lnTo>
                    <a:pt x="11412" y="13357"/>
                  </a:lnTo>
                  <a:lnTo>
                    <a:pt x="11426" y="13344"/>
                  </a:lnTo>
                  <a:lnTo>
                    <a:pt x="11440" y="13332"/>
                  </a:lnTo>
                  <a:lnTo>
                    <a:pt x="11454" y="13322"/>
                  </a:lnTo>
                  <a:lnTo>
                    <a:pt x="11469" y="13311"/>
                  </a:lnTo>
                  <a:lnTo>
                    <a:pt x="11484" y="13302"/>
                  </a:lnTo>
                  <a:lnTo>
                    <a:pt x="11500" y="13292"/>
                  </a:lnTo>
                  <a:lnTo>
                    <a:pt x="11516" y="13284"/>
                  </a:lnTo>
                  <a:lnTo>
                    <a:pt x="11533" y="13277"/>
                  </a:lnTo>
                  <a:lnTo>
                    <a:pt x="11549" y="13271"/>
                  </a:lnTo>
                  <a:lnTo>
                    <a:pt x="11565" y="13267"/>
                  </a:lnTo>
                  <a:lnTo>
                    <a:pt x="11582" y="13262"/>
                  </a:lnTo>
                  <a:lnTo>
                    <a:pt x="11599" y="13257"/>
                  </a:lnTo>
                  <a:lnTo>
                    <a:pt x="11616" y="13255"/>
                  </a:lnTo>
                  <a:lnTo>
                    <a:pt x="11633" y="13252"/>
                  </a:lnTo>
                  <a:lnTo>
                    <a:pt x="11651" y="13251"/>
                  </a:lnTo>
                  <a:lnTo>
                    <a:pt x="11669" y="13251"/>
                  </a:lnTo>
                  <a:lnTo>
                    <a:pt x="11686" y="13251"/>
                  </a:lnTo>
                  <a:lnTo>
                    <a:pt x="11703" y="13252"/>
                  </a:lnTo>
                  <a:lnTo>
                    <a:pt x="11720" y="13255"/>
                  </a:lnTo>
                  <a:lnTo>
                    <a:pt x="11738" y="13257"/>
                  </a:lnTo>
                  <a:lnTo>
                    <a:pt x="11754" y="13262"/>
                  </a:lnTo>
                  <a:lnTo>
                    <a:pt x="11772" y="13267"/>
                  </a:lnTo>
                  <a:lnTo>
                    <a:pt x="11788" y="13271"/>
                  </a:lnTo>
                  <a:lnTo>
                    <a:pt x="11805" y="13277"/>
                  </a:lnTo>
                  <a:lnTo>
                    <a:pt x="11821" y="13284"/>
                  </a:lnTo>
                  <a:lnTo>
                    <a:pt x="11837" y="13292"/>
                  </a:lnTo>
                  <a:lnTo>
                    <a:pt x="11853" y="13302"/>
                  </a:lnTo>
                  <a:lnTo>
                    <a:pt x="11868" y="13311"/>
                  </a:lnTo>
                  <a:lnTo>
                    <a:pt x="11882" y="13322"/>
                  </a:lnTo>
                  <a:lnTo>
                    <a:pt x="11898" y="13332"/>
                  </a:lnTo>
                  <a:lnTo>
                    <a:pt x="11912" y="13344"/>
                  </a:lnTo>
                  <a:lnTo>
                    <a:pt x="11925" y="13357"/>
                  </a:lnTo>
                  <a:lnTo>
                    <a:pt x="11925" y="13357"/>
                  </a:lnTo>
                  <a:lnTo>
                    <a:pt x="11938" y="13371"/>
                  </a:lnTo>
                  <a:lnTo>
                    <a:pt x="11949" y="13385"/>
                  </a:lnTo>
                  <a:lnTo>
                    <a:pt x="11961" y="13399"/>
                  </a:lnTo>
                  <a:lnTo>
                    <a:pt x="11972" y="13414"/>
                  </a:lnTo>
                  <a:lnTo>
                    <a:pt x="11981" y="13430"/>
                  </a:lnTo>
                  <a:lnTo>
                    <a:pt x="11989" y="13445"/>
                  </a:lnTo>
                  <a:lnTo>
                    <a:pt x="11997" y="13461"/>
                  </a:lnTo>
                  <a:lnTo>
                    <a:pt x="12004" y="13477"/>
                  </a:lnTo>
                  <a:lnTo>
                    <a:pt x="12010" y="13493"/>
                  </a:lnTo>
                  <a:lnTo>
                    <a:pt x="12016" y="13511"/>
                  </a:lnTo>
                  <a:lnTo>
                    <a:pt x="12021" y="13527"/>
                  </a:lnTo>
                  <a:lnTo>
                    <a:pt x="12024" y="13545"/>
                  </a:lnTo>
                  <a:lnTo>
                    <a:pt x="12027" y="13561"/>
                  </a:lnTo>
                  <a:lnTo>
                    <a:pt x="12029" y="13579"/>
                  </a:lnTo>
                  <a:lnTo>
                    <a:pt x="12030" y="13596"/>
                  </a:lnTo>
                  <a:lnTo>
                    <a:pt x="12030" y="13614"/>
                  </a:lnTo>
                  <a:lnTo>
                    <a:pt x="12030" y="13630"/>
                  </a:lnTo>
                  <a:lnTo>
                    <a:pt x="12029" y="13648"/>
                  </a:lnTo>
                  <a:lnTo>
                    <a:pt x="12027" y="13666"/>
                  </a:lnTo>
                  <a:lnTo>
                    <a:pt x="12024" y="13683"/>
                  </a:lnTo>
                  <a:lnTo>
                    <a:pt x="12021" y="13700"/>
                  </a:lnTo>
                  <a:lnTo>
                    <a:pt x="12016" y="13716"/>
                  </a:lnTo>
                  <a:lnTo>
                    <a:pt x="12010" y="13734"/>
                  </a:lnTo>
                  <a:lnTo>
                    <a:pt x="12004" y="13750"/>
                  </a:lnTo>
                  <a:lnTo>
                    <a:pt x="11997" y="13767"/>
                  </a:lnTo>
                  <a:lnTo>
                    <a:pt x="11989" y="13782"/>
                  </a:lnTo>
                  <a:lnTo>
                    <a:pt x="11981" y="13797"/>
                  </a:lnTo>
                  <a:lnTo>
                    <a:pt x="11972" y="13812"/>
                  </a:lnTo>
                  <a:lnTo>
                    <a:pt x="11961" y="13828"/>
                  </a:lnTo>
                  <a:lnTo>
                    <a:pt x="11949" y="13842"/>
                  </a:lnTo>
                  <a:lnTo>
                    <a:pt x="11938" y="13856"/>
                  </a:lnTo>
                  <a:lnTo>
                    <a:pt x="11925" y="13870"/>
                  </a:lnTo>
                  <a:lnTo>
                    <a:pt x="9820" y="15974"/>
                  </a:lnTo>
                  <a:lnTo>
                    <a:pt x="9820" y="15974"/>
                  </a:lnTo>
                  <a:lnTo>
                    <a:pt x="9807" y="15987"/>
                  </a:lnTo>
                  <a:lnTo>
                    <a:pt x="9795" y="16001"/>
                  </a:lnTo>
                  <a:lnTo>
                    <a:pt x="9783" y="16017"/>
                  </a:lnTo>
                  <a:lnTo>
                    <a:pt x="9773" y="16031"/>
                  </a:lnTo>
                  <a:lnTo>
                    <a:pt x="9763" y="16046"/>
                  </a:lnTo>
                  <a:lnTo>
                    <a:pt x="9755" y="16062"/>
                  </a:lnTo>
                  <a:lnTo>
                    <a:pt x="9747" y="16078"/>
                  </a:lnTo>
                  <a:lnTo>
                    <a:pt x="9740" y="16094"/>
                  </a:lnTo>
                  <a:lnTo>
                    <a:pt x="9734" y="16111"/>
                  </a:lnTo>
                  <a:lnTo>
                    <a:pt x="9728" y="16127"/>
                  </a:lnTo>
                  <a:lnTo>
                    <a:pt x="9724" y="16145"/>
                  </a:lnTo>
                  <a:lnTo>
                    <a:pt x="9720" y="16161"/>
                  </a:lnTo>
                  <a:lnTo>
                    <a:pt x="9718" y="16179"/>
                  </a:lnTo>
                  <a:lnTo>
                    <a:pt x="9715" y="16196"/>
                  </a:lnTo>
                  <a:lnTo>
                    <a:pt x="9714" y="16213"/>
                  </a:lnTo>
                  <a:lnTo>
                    <a:pt x="9714" y="16230"/>
                  </a:lnTo>
                  <a:lnTo>
                    <a:pt x="9714" y="16248"/>
                  </a:lnTo>
                  <a:lnTo>
                    <a:pt x="9715" y="16265"/>
                  </a:lnTo>
                  <a:lnTo>
                    <a:pt x="9718" y="16282"/>
                  </a:lnTo>
                  <a:lnTo>
                    <a:pt x="9720" y="16299"/>
                  </a:lnTo>
                  <a:lnTo>
                    <a:pt x="9724" y="16317"/>
                  </a:lnTo>
                  <a:lnTo>
                    <a:pt x="9728" y="16334"/>
                  </a:lnTo>
                  <a:lnTo>
                    <a:pt x="9734" y="16350"/>
                  </a:lnTo>
                  <a:lnTo>
                    <a:pt x="9740" y="16366"/>
                  </a:lnTo>
                  <a:lnTo>
                    <a:pt x="9747" y="16383"/>
                  </a:lnTo>
                  <a:lnTo>
                    <a:pt x="9755" y="16399"/>
                  </a:lnTo>
                  <a:lnTo>
                    <a:pt x="9763" y="16414"/>
                  </a:lnTo>
                  <a:lnTo>
                    <a:pt x="9773" y="16430"/>
                  </a:lnTo>
                  <a:lnTo>
                    <a:pt x="9783" y="16445"/>
                  </a:lnTo>
                  <a:lnTo>
                    <a:pt x="9795" y="16459"/>
                  </a:lnTo>
                  <a:lnTo>
                    <a:pt x="9807" y="16473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34" y="16499"/>
                  </a:lnTo>
                  <a:lnTo>
                    <a:pt x="9847" y="16512"/>
                  </a:lnTo>
                  <a:lnTo>
                    <a:pt x="9862" y="16522"/>
                  </a:lnTo>
                  <a:lnTo>
                    <a:pt x="9876" y="16533"/>
                  </a:lnTo>
                  <a:lnTo>
                    <a:pt x="9891" y="16542"/>
                  </a:lnTo>
                  <a:lnTo>
                    <a:pt x="9908" y="16552"/>
                  </a:lnTo>
                  <a:lnTo>
                    <a:pt x="9923" y="16559"/>
                  </a:lnTo>
                  <a:lnTo>
                    <a:pt x="9940" y="16566"/>
                  </a:lnTo>
                  <a:lnTo>
                    <a:pt x="9956" y="16573"/>
                  </a:lnTo>
                  <a:lnTo>
                    <a:pt x="9972" y="16578"/>
                  </a:lnTo>
                  <a:lnTo>
                    <a:pt x="9990" y="16582"/>
                  </a:lnTo>
                  <a:lnTo>
                    <a:pt x="10006" y="16586"/>
                  </a:lnTo>
                  <a:lnTo>
                    <a:pt x="10024" y="16589"/>
                  </a:lnTo>
                  <a:lnTo>
                    <a:pt x="10042" y="16591"/>
                  </a:lnTo>
                  <a:lnTo>
                    <a:pt x="10059" y="16593"/>
                  </a:lnTo>
                  <a:lnTo>
                    <a:pt x="10076" y="16593"/>
                  </a:lnTo>
                  <a:lnTo>
                    <a:pt x="10093" y="16593"/>
                  </a:lnTo>
                  <a:lnTo>
                    <a:pt x="10111" y="16591"/>
                  </a:lnTo>
                  <a:lnTo>
                    <a:pt x="10129" y="16589"/>
                  </a:lnTo>
                  <a:lnTo>
                    <a:pt x="10145" y="16586"/>
                  </a:lnTo>
                  <a:lnTo>
                    <a:pt x="10163" y="16582"/>
                  </a:lnTo>
                  <a:lnTo>
                    <a:pt x="10179" y="16578"/>
                  </a:lnTo>
                  <a:lnTo>
                    <a:pt x="10195" y="16573"/>
                  </a:lnTo>
                  <a:lnTo>
                    <a:pt x="10213" y="16566"/>
                  </a:lnTo>
                  <a:lnTo>
                    <a:pt x="10228" y="16559"/>
                  </a:lnTo>
                  <a:lnTo>
                    <a:pt x="10245" y="16552"/>
                  </a:lnTo>
                  <a:lnTo>
                    <a:pt x="10260" y="16542"/>
                  </a:lnTo>
                  <a:lnTo>
                    <a:pt x="10275" y="16533"/>
                  </a:lnTo>
                  <a:lnTo>
                    <a:pt x="10291" y="16522"/>
                  </a:lnTo>
                  <a:lnTo>
                    <a:pt x="10305" y="16512"/>
                  </a:lnTo>
                  <a:lnTo>
                    <a:pt x="10319" y="16499"/>
                  </a:lnTo>
                  <a:lnTo>
                    <a:pt x="10333" y="16486"/>
                  </a:lnTo>
                  <a:lnTo>
                    <a:pt x="10665" y="16155"/>
                  </a:lnTo>
                  <a:lnTo>
                    <a:pt x="10665" y="16155"/>
                  </a:lnTo>
                  <a:lnTo>
                    <a:pt x="10678" y="16142"/>
                  </a:lnTo>
                  <a:lnTo>
                    <a:pt x="10692" y="16129"/>
                  </a:lnTo>
                  <a:lnTo>
                    <a:pt x="10706" y="16119"/>
                  </a:lnTo>
                  <a:lnTo>
                    <a:pt x="10721" y="16108"/>
                  </a:lnTo>
                  <a:lnTo>
                    <a:pt x="10737" y="16099"/>
                  </a:lnTo>
                  <a:lnTo>
                    <a:pt x="10752" y="16089"/>
                  </a:lnTo>
                  <a:lnTo>
                    <a:pt x="10768" y="16082"/>
                  </a:lnTo>
                  <a:lnTo>
                    <a:pt x="10785" y="16075"/>
                  </a:lnTo>
                  <a:lnTo>
                    <a:pt x="10801" y="16068"/>
                  </a:lnTo>
                  <a:lnTo>
                    <a:pt x="10818" y="16064"/>
                  </a:lnTo>
                  <a:lnTo>
                    <a:pt x="10834" y="16059"/>
                  </a:lnTo>
                  <a:lnTo>
                    <a:pt x="10852" y="16055"/>
                  </a:lnTo>
                  <a:lnTo>
                    <a:pt x="10869" y="16052"/>
                  </a:lnTo>
                  <a:lnTo>
                    <a:pt x="10886" y="16049"/>
                  </a:lnTo>
                  <a:lnTo>
                    <a:pt x="10903" y="16048"/>
                  </a:lnTo>
                  <a:lnTo>
                    <a:pt x="10921" y="16048"/>
                  </a:lnTo>
                  <a:lnTo>
                    <a:pt x="10939" y="16048"/>
                  </a:lnTo>
                  <a:lnTo>
                    <a:pt x="10956" y="16049"/>
                  </a:lnTo>
                  <a:lnTo>
                    <a:pt x="10973" y="16052"/>
                  </a:lnTo>
                  <a:lnTo>
                    <a:pt x="10990" y="16055"/>
                  </a:lnTo>
                  <a:lnTo>
                    <a:pt x="11007" y="16059"/>
                  </a:lnTo>
                  <a:lnTo>
                    <a:pt x="11024" y="16064"/>
                  </a:lnTo>
                  <a:lnTo>
                    <a:pt x="11041" y="16068"/>
                  </a:lnTo>
                  <a:lnTo>
                    <a:pt x="11057" y="16075"/>
                  </a:lnTo>
                  <a:lnTo>
                    <a:pt x="11074" y="16082"/>
                  </a:lnTo>
                  <a:lnTo>
                    <a:pt x="11089" y="16089"/>
                  </a:lnTo>
                  <a:lnTo>
                    <a:pt x="11105" y="16099"/>
                  </a:lnTo>
                  <a:lnTo>
                    <a:pt x="11120" y="16108"/>
                  </a:lnTo>
                  <a:lnTo>
                    <a:pt x="11135" y="16119"/>
                  </a:lnTo>
                  <a:lnTo>
                    <a:pt x="11150" y="16129"/>
                  </a:lnTo>
                  <a:lnTo>
                    <a:pt x="11164" y="16142"/>
                  </a:lnTo>
                  <a:lnTo>
                    <a:pt x="11177" y="16155"/>
                  </a:lnTo>
                  <a:lnTo>
                    <a:pt x="11177" y="16155"/>
                  </a:lnTo>
                  <a:lnTo>
                    <a:pt x="11190" y="16168"/>
                  </a:lnTo>
                  <a:lnTo>
                    <a:pt x="11201" y="16182"/>
                  </a:lnTo>
                  <a:lnTo>
                    <a:pt x="11213" y="16196"/>
                  </a:lnTo>
                  <a:lnTo>
                    <a:pt x="11224" y="16211"/>
                  </a:lnTo>
                  <a:lnTo>
                    <a:pt x="11233" y="16227"/>
                  </a:lnTo>
                  <a:lnTo>
                    <a:pt x="11241" y="16242"/>
                  </a:lnTo>
                  <a:lnTo>
                    <a:pt x="11250" y="16258"/>
                  </a:lnTo>
                  <a:lnTo>
                    <a:pt x="11257" y="16275"/>
                  </a:lnTo>
                  <a:lnTo>
                    <a:pt x="11263" y="16291"/>
                  </a:lnTo>
                  <a:lnTo>
                    <a:pt x="11268" y="16308"/>
                  </a:lnTo>
                  <a:lnTo>
                    <a:pt x="11273" y="16324"/>
                  </a:lnTo>
                  <a:lnTo>
                    <a:pt x="11277" y="16342"/>
                  </a:lnTo>
                  <a:lnTo>
                    <a:pt x="11279" y="16358"/>
                  </a:lnTo>
                  <a:lnTo>
                    <a:pt x="11281" y="16376"/>
                  </a:lnTo>
                  <a:lnTo>
                    <a:pt x="11282" y="16393"/>
                  </a:lnTo>
                  <a:lnTo>
                    <a:pt x="11284" y="16411"/>
                  </a:lnTo>
                  <a:lnTo>
                    <a:pt x="11282" y="16429"/>
                  </a:lnTo>
                  <a:lnTo>
                    <a:pt x="11281" y="16445"/>
                  </a:lnTo>
                  <a:lnTo>
                    <a:pt x="11279" y="16463"/>
                  </a:lnTo>
                  <a:lnTo>
                    <a:pt x="11277" y="16480"/>
                  </a:lnTo>
                  <a:lnTo>
                    <a:pt x="11273" y="16497"/>
                  </a:lnTo>
                  <a:lnTo>
                    <a:pt x="11268" y="16514"/>
                  </a:lnTo>
                  <a:lnTo>
                    <a:pt x="11263" y="16531"/>
                  </a:lnTo>
                  <a:lnTo>
                    <a:pt x="11257" y="16547"/>
                  </a:lnTo>
                  <a:lnTo>
                    <a:pt x="11250" y="16564"/>
                  </a:lnTo>
                  <a:lnTo>
                    <a:pt x="11241" y="16579"/>
                  </a:lnTo>
                  <a:lnTo>
                    <a:pt x="11233" y="16595"/>
                  </a:lnTo>
                  <a:lnTo>
                    <a:pt x="11224" y="16611"/>
                  </a:lnTo>
                  <a:lnTo>
                    <a:pt x="11213" y="16625"/>
                  </a:lnTo>
                  <a:lnTo>
                    <a:pt x="11201" y="16640"/>
                  </a:lnTo>
                  <a:lnTo>
                    <a:pt x="11190" y="16654"/>
                  </a:lnTo>
                  <a:lnTo>
                    <a:pt x="11177" y="16667"/>
                  </a:lnTo>
                  <a:lnTo>
                    <a:pt x="6243" y="21600"/>
                  </a:lnTo>
                  <a:lnTo>
                    <a:pt x="38360" y="21600"/>
                  </a:lnTo>
                  <a:lnTo>
                    <a:pt x="38360" y="4745"/>
                  </a:lnTo>
                  <a:lnTo>
                    <a:pt x="31324" y="118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xmlns="" id="{99924383-696E-4743-8DDE-479092B9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0"/>
              <a:ext cx="892175" cy="727075"/>
            </a:xfrm>
            <a:custGeom>
              <a:avLst/>
              <a:gdLst>
                <a:gd name="T0" fmla="*/ 104 w 2812"/>
                <a:gd name="T1" fmla="*/ 2183 h 2288"/>
                <a:gd name="T2" fmla="*/ 131 w 2812"/>
                <a:gd name="T3" fmla="*/ 2208 h 2288"/>
                <a:gd name="T4" fmla="*/ 161 w 2812"/>
                <a:gd name="T5" fmla="*/ 2229 h 2288"/>
                <a:gd name="T6" fmla="*/ 191 w 2812"/>
                <a:gd name="T7" fmla="*/ 2247 h 2288"/>
                <a:gd name="T8" fmla="*/ 223 w 2812"/>
                <a:gd name="T9" fmla="*/ 2262 h 2288"/>
                <a:gd name="T10" fmla="*/ 256 w 2812"/>
                <a:gd name="T11" fmla="*/ 2273 h 2288"/>
                <a:gd name="T12" fmla="*/ 290 w 2812"/>
                <a:gd name="T13" fmla="*/ 2282 h 2288"/>
                <a:gd name="T14" fmla="*/ 324 w 2812"/>
                <a:gd name="T15" fmla="*/ 2286 h 2288"/>
                <a:gd name="T16" fmla="*/ 358 w 2812"/>
                <a:gd name="T17" fmla="*/ 2288 h 2288"/>
                <a:gd name="T18" fmla="*/ 392 w 2812"/>
                <a:gd name="T19" fmla="*/ 2286 h 2288"/>
                <a:gd name="T20" fmla="*/ 426 w 2812"/>
                <a:gd name="T21" fmla="*/ 2282 h 2288"/>
                <a:gd name="T22" fmla="*/ 460 w 2812"/>
                <a:gd name="T23" fmla="*/ 2273 h 2288"/>
                <a:gd name="T24" fmla="*/ 493 w 2812"/>
                <a:gd name="T25" fmla="*/ 2262 h 2288"/>
                <a:gd name="T26" fmla="*/ 524 w 2812"/>
                <a:gd name="T27" fmla="*/ 2247 h 2288"/>
                <a:gd name="T28" fmla="*/ 555 w 2812"/>
                <a:gd name="T29" fmla="*/ 2229 h 2288"/>
                <a:gd name="T30" fmla="*/ 583 w 2812"/>
                <a:gd name="T31" fmla="*/ 2208 h 2288"/>
                <a:gd name="T32" fmla="*/ 611 w 2812"/>
                <a:gd name="T33" fmla="*/ 2183 h 2288"/>
                <a:gd name="T34" fmla="*/ 1778 w 2812"/>
                <a:gd name="T35" fmla="*/ 0 h 2288"/>
                <a:gd name="T36" fmla="*/ 104 w 2812"/>
                <a:gd name="T37" fmla="*/ 1676 h 2288"/>
                <a:gd name="T38" fmla="*/ 80 w 2812"/>
                <a:gd name="T39" fmla="*/ 1704 h 2288"/>
                <a:gd name="T40" fmla="*/ 58 w 2812"/>
                <a:gd name="T41" fmla="*/ 1732 h 2288"/>
                <a:gd name="T42" fmla="*/ 41 w 2812"/>
                <a:gd name="T43" fmla="*/ 1763 h 2288"/>
                <a:gd name="T44" fmla="*/ 26 w 2812"/>
                <a:gd name="T45" fmla="*/ 1795 h 2288"/>
                <a:gd name="T46" fmla="*/ 14 w 2812"/>
                <a:gd name="T47" fmla="*/ 1827 h 2288"/>
                <a:gd name="T48" fmla="*/ 6 w 2812"/>
                <a:gd name="T49" fmla="*/ 1862 h 2288"/>
                <a:gd name="T50" fmla="*/ 1 w 2812"/>
                <a:gd name="T51" fmla="*/ 1896 h 2288"/>
                <a:gd name="T52" fmla="*/ 0 w 2812"/>
                <a:gd name="T53" fmla="*/ 1930 h 2288"/>
                <a:gd name="T54" fmla="*/ 1 w 2812"/>
                <a:gd name="T55" fmla="*/ 1964 h 2288"/>
                <a:gd name="T56" fmla="*/ 6 w 2812"/>
                <a:gd name="T57" fmla="*/ 1998 h 2288"/>
                <a:gd name="T58" fmla="*/ 14 w 2812"/>
                <a:gd name="T59" fmla="*/ 2032 h 2288"/>
                <a:gd name="T60" fmla="*/ 26 w 2812"/>
                <a:gd name="T61" fmla="*/ 2065 h 2288"/>
                <a:gd name="T62" fmla="*/ 41 w 2812"/>
                <a:gd name="T63" fmla="*/ 2096 h 2288"/>
                <a:gd name="T64" fmla="*/ 58 w 2812"/>
                <a:gd name="T65" fmla="*/ 2127 h 2288"/>
                <a:gd name="T66" fmla="*/ 80 w 2812"/>
                <a:gd name="T67" fmla="*/ 2156 h 2288"/>
                <a:gd name="T68" fmla="*/ 104 w 2812"/>
                <a:gd name="T69" fmla="*/ 218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2" h="2288">
                  <a:moveTo>
                    <a:pt x="104" y="2183"/>
                  </a:moveTo>
                  <a:lnTo>
                    <a:pt x="104" y="2183"/>
                  </a:lnTo>
                  <a:lnTo>
                    <a:pt x="117" y="2196"/>
                  </a:lnTo>
                  <a:lnTo>
                    <a:pt x="131" y="2208"/>
                  </a:lnTo>
                  <a:lnTo>
                    <a:pt x="145" y="2218"/>
                  </a:lnTo>
                  <a:lnTo>
                    <a:pt x="161" y="2229"/>
                  </a:lnTo>
                  <a:lnTo>
                    <a:pt x="176" y="2238"/>
                  </a:lnTo>
                  <a:lnTo>
                    <a:pt x="191" y="2247"/>
                  </a:lnTo>
                  <a:lnTo>
                    <a:pt x="206" y="2255"/>
                  </a:lnTo>
                  <a:lnTo>
                    <a:pt x="223" y="2262"/>
                  </a:lnTo>
                  <a:lnTo>
                    <a:pt x="239" y="2268"/>
                  </a:lnTo>
                  <a:lnTo>
                    <a:pt x="256" y="2273"/>
                  </a:lnTo>
                  <a:lnTo>
                    <a:pt x="272" y="2278"/>
                  </a:lnTo>
                  <a:lnTo>
                    <a:pt x="290" y="2282"/>
                  </a:lnTo>
                  <a:lnTo>
                    <a:pt x="306" y="2284"/>
                  </a:lnTo>
                  <a:lnTo>
                    <a:pt x="324" y="2286"/>
                  </a:lnTo>
                  <a:lnTo>
                    <a:pt x="340" y="2288"/>
                  </a:lnTo>
                  <a:lnTo>
                    <a:pt x="358" y="2288"/>
                  </a:lnTo>
                  <a:lnTo>
                    <a:pt x="374" y="2288"/>
                  </a:lnTo>
                  <a:lnTo>
                    <a:pt x="392" y="2286"/>
                  </a:lnTo>
                  <a:lnTo>
                    <a:pt x="409" y="2284"/>
                  </a:lnTo>
                  <a:lnTo>
                    <a:pt x="426" y="2282"/>
                  </a:lnTo>
                  <a:lnTo>
                    <a:pt x="442" y="2278"/>
                  </a:lnTo>
                  <a:lnTo>
                    <a:pt x="460" y="2273"/>
                  </a:lnTo>
                  <a:lnTo>
                    <a:pt x="476" y="2268"/>
                  </a:lnTo>
                  <a:lnTo>
                    <a:pt x="493" y="2262"/>
                  </a:lnTo>
                  <a:lnTo>
                    <a:pt x="508" y="2255"/>
                  </a:lnTo>
                  <a:lnTo>
                    <a:pt x="524" y="2247"/>
                  </a:lnTo>
                  <a:lnTo>
                    <a:pt x="540" y="2238"/>
                  </a:lnTo>
                  <a:lnTo>
                    <a:pt x="555" y="2229"/>
                  </a:lnTo>
                  <a:lnTo>
                    <a:pt x="569" y="2218"/>
                  </a:lnTo>
                  <a:lnTo>
                    <a:pt x="583" y="2208"/>
                  </a:lnTo>
                  <a:lnTo>
                    <a:pt x="597" y="2196"/>
                  </a:lnTo>
                  <a:lnTo>
                    <a:pt x="611" y="2183"/>
                  </a:lnTo>
                  <a:lnTo>
                    <a:pt x="2812" y="0"/>
                  </a:lnTo>
                  <a:lnTo>
                    <a:pt x="1778" y="0"/>
                  </a:lnTo>
                  <a:lnTo>
                    <a:pt x="104" y="1676"/>
                  </a:lnTo>
                  <a:lnTo>
                    <a:pt x="104" y="1676"/>
                  </a:lnTo>
                  <a:lnTo>
                    <a:pt x="91" y="1690"/>
                  </a:lnTo>
                  <a:lnTo>
                    <a:pt x="80" y="1704"/>
                  </a:lnTo>
                  <a:lnTo>
                    <a:pt x="69" y="1718"/>
                  </a:lnTo>
                  <a:lnTo>
                    <a:pt x="58" y="1732"/>
                  </a:lnTo>
                  <a:lnTo>
                    <a:pt x="49" y="1748"/>
                  </a:lnTo>
                  <a:lnTo>
                    <a:pt x="41" y="1763"/>
                  </a:lnTo>
                  <a:lnTo>
                    <a:pt x="33" y="1779"/>
                  </a:lnTo>
                  <a:lnTo>
                    <a:pt x="26" y="1795"/>
                  </a:lnTo>
                  <a:lnTo>
                    <a:pt x="20" y="1811"/>
                  </a:lnTo>
                  <a:lnTo>
                    <a:pt x="14" y="1827"/>
                  </a:lnTo>
                  <a:lnTo>
                    <a:pt x="9" y="1845"/>
                  </a:lnTo>
                  <a:lnTo>
                    <a:pt x="6" y="1862"/>
                  </a:lnTo>
                  <a:lnTo>
                    <a:pt x="3" y="1878"/>
                  </a:lnTo>
                  <a:lnTo>
                    <a:pt x="1" y="1896"/>
                  </a:lnTo>
                  <a:lnTo>
                    <a:pt x="0" y="1913"/>
                  </a:lnTo>
                  <a:lnTo>
                    <a:pt x="0" y="1930"/>
                  </a:lnTo>
                  <a:lnTo>
                    <a:pt x="0" y="1947"/>
                  </a:lnTo>
                  <a:lnTo>
                    <a:pt x="1" y="1964"/>
                  </a:lnTo>
                  <a:lnTo>
                    <a:pt x="3" y="1981"/>
                  </a:lnTo>
                  <a:lnTo>
                    <a:pt x="6" y="1998"/>
                  </a:lnTo>
                  <a:lnTo>
                    <a:pt x="9" y="2015"/>
                  </a:lnTo>
                  <a:lnTo>
                    <a:pt x="14" y="2032"/>
                  </a:lnTo>
                  <a:lnTo>
                    <a:pt x="20" y="2048"/>
                  </a:lnTo>
                  <a:lnTo>
                    <a:pt x="26" y="2065"/>
                  </a:lnTo>
                  <a:lnTo>
                    <a:pt x="33" y="2081"/>
                  </a:lnTo>
                  <a:lnTo>
                    <a:pt x="41" y="2096"/>
                  </a:lnTo>
                  <a:lnTo>
                    <a:pt x="49" y="2112"/>
                  </a:lnTo>
                  <a:lnTo>
                    <a:pt x="58" y="2127"/>
                  </a:lnTo>
                  <a:lnTo>
                    <a:pt x="69" y="2142"/>
                  </a:lnTo>
                  <a:lnTo>
                    <a:pt x="80" y="2156"/>
                  </a:lnTo>
                  <a:lnTo>
                    <a:pt x="91" y="2170"/>
                  </a:lnTo>
                  <a:lnTo>
                    <a:pt x="104" y="2183"/>
                  </a:lnTo>
                  <a:lnTo>
                    <a:pt x="104" y="2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xmlns="" id="{60BD6040-2403-444E-A327-F857C7AC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288" y="1885950"/>
              <a:ext cx="487363" cy="650875"/>
            </a:xfrm>
            <a:custGeom>
              <a:avLst/>
              <a:gdLst>
                <a:gd name="T0" fmla="*/ 105 w 1535"/>
                <a:gd name="T1" fmla="*/ 1944 h 2050"/>
                <a:gd name="T2" fmla="*/ 133 w 1535"/>
                <a:gd name="T3" fmla="*/ 1969 h 2050"/>
                <a:gd name="T4" fmla="*/ 163 w 1535"/>
                <a:gd name="T5" fmla="*/ 1990 h 2050"/>
                <a:gd name="T6" fmla="*/ 193 w 1535"/>
                <a:gd name="T7" fmla="*/ 2009 h 2050"/>
                <a:gd name="T8" fmla="*/ 226 w 1535"/>
                <a:gd name="T9" fmla="*/ 2024 h 2050"/>
                <a:gd name="T10" fmla="*/ 259 w 1535"/>
                <a:gd name="T11" fmla="*/ 2036 h 2050"/>
                <a:gd name="T12" fmla="*/ 293 w 1535"/>
                <a:gd name="T13" fmla="*/ 2044 h 2050"/>
                <a:gd name="T14" fmla="*/ 328 w 1535"/>
                <a:gd name="T15" fmla="*/ 2049 h 2050"/>
                <a:gd name="T16" fmla="*/ 362 w 1535"/>
                <a:gd name="T17" fmla="*/ 2050 h 2050"/>
                <a:gd name="T18" fmla="*/ 397 w 1535"/>
                <a:gd name="T19" fmla="*/ 2049 h 2050"/>
                <a:gd name="T20" fmla="*/ 432 w 1535"/>
                <a:gd name="T21" fmla="*/ 2044 h 2050"/>
                <a:gd name="T22" fmla="*/ 466 w 1535"/>
                <a:gd name="T23" fmla="*/ 2036 h 2050"/>
                <a:gd name="T24" fmla="*/ 500 w 1535"/>
                <a:gd name="T25" fmla="*/ 2024 h 2050"/>
                <a:gd name="T26" fmla="*/ 531 w 1535"/>
                <a:gd name="T27" fmla="*/ 2009 h 2050"/>
                <a:gd name="T28" fmla="*/ 563 w 1535"/>
                <a:gd name="T29" fmla="*/ 1990 h 2050"/>
                <a:gd name="T30" fmla="*/ 592 w 1535"/>
                <a:gd name="T31" fmla="*/ 1969 h 2050"/>
                <a:gd name="T32" fmla="*/ 619 w 1535"/>
                <a:gd name="T33" fmla="*/ 1944 h 2050"/>
                <a:gd name="T34" fmla="*/ 1535 w 1535"/>
                <a:gd name="T35" fmla="*/ 0 h 2050"/>
                <a:gd name="T36" fmla="*/ 105 w 1535"/>
                <a:gd name="T37" fmla="*/ 1430 h 2050"/>
                <a:gd name="T38" fmla="*/ 81 w 1535"/>
                <a:gd name="T39" fmla="*/ 1457 h 2050"/>
                <a:gd name="T40" fmla="*/ 59 w 1535"/>
                <a:gd name="T41" fmla="*/ 1486 h 2050"/>
                <a:gd name="T42" fmla="*/ 41 w 1535"/>
                <a:gd name="T43" fmla="*/ 1518 h 2050"/>
                <a:gd name="T44" fmla="*/ 25 w 1535"/>
                <a:gd name="T45" fmla="*/ 1550 h 2050"/>
                <a:gd name="T46" fmla="*/ 14 w 1535"/>
                <a:gd name="T47" fmla="*/ 1584 h 2050"/>
                <a:gd name="T48" fmla="*/ 5 w 1535"/>
                <a:gd name="T49" fmla="*/ 1618 h 2050"/>
                <a:gd name="T50" fmla="*/ 1 w 1535"/>
                <a:gd name="T51" fmla="*/ 1652 h 2050"/>
                <a:gd name="T52" fmla="*/ 0 w 1535"/>
                <a:gd name="T53" fmla="*/ 1687 h 2050"/>
                <a:gd name="T54" fmla="*/ 1 w 1535"/>
                <a:gd name="T55" fmla="*/ 1721 h 2050"/>
                <a:gd name="T56" fmla="*/ 5 w 1535"/>
                <a:gd name="T57" fmla="*/ 1756 h 2050"/>
                <a:gd name="T58" fmla="*/ 14 w 1535"/>
                <a:gd name="T59" fmla="*/ 1790 h 2050"/>
                <a:gd name="T60" fmla="*/ 25 w 1535"/>
                <a:gd name="T61" fmla="*/ 1823 h 2050"/>
                <a:gd name="T62" fmla="*/ 41 w 1535"/>
                <a:gd name="T63" fmla="*/ 1856 h 2050"/>
                <a:gd name="T64" fmla="*/ 59 w 1535"/>
                <a:gd name="T65" fmla="*/ 1887 h 2050"/>
                <a:gd name="T66" fmla="*/ 81 w 1535"/>
                <a:gd name="T67" fmla="*/ 1916 h 2050"/>
                <a:gd name="T68" fmla="*/ 105 w 1535"/>
                <a:gd name="T69" fmla="*/ 1944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5" h="2050">
                  <a:moveTo>
                    <a:pt x="105" y="1944"/>
                  </a:moveTo>
                  <a:lnTo>
                    <a:pt x="105" y="1944"/>
                  </a:lnTo>
                  <a:lnTo>
                    <a:pt x="119" y="1957"/>
                  </a:lnTo>
                  <a:lnTo>
                    <a:pt x="133" y="1969"/>
                  </a:lnTo>
                  <a:lnTo>
                    <a:pt x="147" y="1980"/>
                  </a:lnTo>
                  <a:lnTo>
                    <a:pt x="163" y="1990"/>
                  </a:lnTo>
                  <a:lnTo>
                    <a:pt x="178" y="2000"/>
                  </a:lnTo>
                  <a:lnTo>
                    <a:pt x="193" y="2009"/>
                  </a:lnTo>
                  <a:lnTo>
                    <a:pt x="210" y="2017"/>
                  </a:lnTo>
                  <a:lnTo>
                    <a:pt x="226" y="2024"/>
                  </a:lnTo>
                  <a:lnTo>
                    <a:pt x="243" y="2030"/>
                  </a:lnTo>
                  <a:lnTo>
                    <a:pt x="259" y="2036"/>
                  </a:lnTo>
                  <a:lnTo>
                    <a:pt x="277" y="2040"/>
                  </a:lnTo>
                  <a:lnTo>
                    <a:pt x="293" y="2044"/>
                  </a:lnTo>
                  <a:lnTo>
                    <a:pt x="311" y="2046"/>
                  </a:lnTo>
                  <a:lnTo>
                    <a:pt x="328" y="2049"/>
                  </a:lnTo>
                  <a:lnTo>
                    <a:pt x="345" y="2050"/>
                  </a:lnTo>
                  <a:lnTo>
                    <a:pt x="362" y="2050"/>
                  </a:lnTo>
                  <a:lnTo>
                    <a:pt x="380" y="2050"/>
                  </a:lnTo>
                  <a:lnTo>
                    <a:pt x="397" y="2049"/>
                  </a:lnTo>
                  <a:lnTo>
                    <a:pt x="415" y="2046"/>
                  </a:lnTo>
                  <a:lnTo>
                    <a:pt x="432" y="2044"/>
                  </a:lnTo>
                  <a:lnTo>
                    <a:pt x="449" y="2040"/>
                  </a:lnTo>
                  <a:lnTo>
                    <a:pt x="466" y="2036"/>
                  </a:lnTo>
                  <a:lnTo>
                    <a:pt x="483" y="2030"/>
                  </a:lnTo>
                  <a:lnTo>
                    <a:pt x="500" y="2024"/>
                  </a:lnTo>
                  <a:lnTo>
                    <a:pt x="516" y="2017"/>
                  </a:lnTo>
                  <a:lnTo>
                    <a:pt x="531" y="2009"/>
                  </a:lnTo>
                  <a:lnTo>
                    <a:pt x="548" y="2000"/>
                  </a:lnTo>
                  <a:lnTo>
                    <a:pt x="563" y="1990"/>
                  </a:lnTo>
                  <a:lnTo>
                    <a:pt x="577" y="1980"/>
                  </a:lnTo>
                  <a:lnTo>
                    <a:pt x="592" y="1969"/>
                  </a:lnTo>
                  <a:lnTo>
                    <a:pt x="606" y="1957"/>
                  </a:lnTo>
                  <a:lnTo>
                    <a:pt x="619" y="1944"/>
                  </a:lnTo>
                  <a:lnTo>
                    <a:pt x="1535" y="1029"/>
                  </a:lnTo>
                  <a:lnTo>
                    <a:pt x="1535" y="0"/>
                  </a:lnTo>
                  <a:lnTo>
                    <a:pt x="105" y="1430"/>
                  </a:lnTo>
                  <a:lnTo>
                    <a:pt x="105" y="1430"/>
                  </a:lnTo>
                  <a:lnTo>
                    <a:pt x="92" y="1443"/>
                  </a:lnTo>
                  <a:lnTo>
                    <a:pt x="81" y="1457"/>
                  </a:lnTo>
                  <a:lnTo>
                    <a:pt x="70" y="1472"/>
                  </a:lnTo>
                  <a:lnTo>
                    <a:pt x="59" y="1486"/>
                  </a:lnTo>
                  <a:lnTo>
                    <a:pt x="50" y="1502"/>
                  </a:lnTo>
                  <a:lnTo>
                    <a:pt x="41" y="1518"/>
                  </a:lnTo>
                  <a:lnTo>
                    <a:pt x="32" y="1533"/>
                  </a:lnTo>
                  <a:lnTo>
                    <a:pt x="25" y="1550"/>
                  </a:lnTo>
                  <a:lnTo>
                    <a:pt x="19" y="1566"/>
                  </a:lnTo>
                  <a:lnTo>
                    <a:pt x="14" y="1584"/>
                  </a:lnTo>
                  <a:lnTo>
                    <a:pt x="10" y="1600"/>
                  </a:lnTo>
                  <a:lnTo>
                    <a:pt x="5" y="1618"/>
                  </a:lnTo>
                  <a:lnTo>
                    <a:pt x="3" y="1634"/>
                  </a:lnTo>
                  <a:lnTo>
                    <a:pt x="1" y="1652"/>
                  </a:lnTo>
                  <a:lnTo>
                    <a:pt x="0" y="1669"/>
                  </a:lnTo>
                  <a:lnTo>
                    <a:pt x="0" y="1687"/>
                  </a:lnTo>
                  <a:lnTo>
                    <a:pt x="0" y="1705"/>
                  </a:lnTo>
                  <a:lnTo>
                    <a:pt x="1" y="1721"/>
                  </a:lnTo>
                  <a:lnTo>
                    <a:pt x="3" y="1739"/>
                  </a:lnTo>
                  <a:lnTo>
                    <a:pt x="5" y="1756"/>
                  </a:lnTo>
                  <a:lnTo>
                    <a:pt x="10" y="1773"/>
                  </a:lnTo>
                  <a:lnTo>
                    <a:pt x="14" y="1790"/>
                  </a:lnTo>
                  <a:lnTo>
                    <a:pt x="19" y="1807"/>
                  </a:lnTo>
                  <a:lnTo>
                    <a:pt x="25" y="1823"/>
                  </a:lnTo>
                  <a:lnTo>
                    <a:pt x="32" y="1840"/>
                  </a:lnTo>
                  <a:lnTo>
                    <a:pt x="41" y="1856"/>
                  </a:lnTo>
                  <a:lnTo>
                    <a:pt x="50" y="1871"/>
                  </a:lnTo>
                  <a:lnTo>
                    <a:pt x="59" y="1887"/>
                  </a:lnTo>
                  <a:lnTo>
                    <a:pt x="70" y="1902"/>
                  </a:lnTo>
                  <a:lnTo>
                    <a:pt x="81" y="1916"/>
                  </a:lnTo>
                  <a:lnTo>
                    <a:pt x="92" y="1930"/>
                  </a:lnTo>
                  <a:lnTo>
                    <a:pt x="105" y="1944"/>
                  </a:lnTo>
                  <a:lnTo>
                    <a:pt x="105" y="1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xmlns="" id="{92D91279-8E26-48F1-8665-209728DD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6108700"/>
              <a:ext cx="915988" cy="749300"/>
            </a:xfrm>
            <a:custGeom>
              <a:avLst/>
              <a:gdLst>
                <a:gd name="T0" fmla="*/ 2781 w 2886"/>
                <a:gd name="T1" fmla="*/ 104 h 2358"/>
                <a:gd name="T2" fmla="*/ 2754 w 2886"/>
                <a:gd name="T3" fmla="*/ 80 h 2358"/>
                <a:gd name="T4" fmla="*/ 2725 w 2886"/>
                <a:gd name="T5" fmla="*/ 59 h 2358"/>
                <a:gd name="T6" fmla="*/ 2694 w 2886"/>
                <a:gd name="T7" fmla="*/ 41 h 2358"/>
                <a:gd name="T8" fmla="*/ 2662 w 2886"/>
                <a:gd name="T9" fmla="*/ 26 h 2358"/>
                <a:gd name="T10" fmla="*/ 2630 w 2886"/>
                <a:gd name="T11" fmla="*/ 14 h 2358"/>
                <a:gd name="T12" fmla="*/ 2596 w 2886"/>
                <a:gd name="T13" fmla="*/ 6 h 2358"/>
                <a:gd name="T14" fmla="*/ 2562 w 2886"/>
                <a:gd name="T15" fmla="*/ 1 h 2358"/>
                <a:gd name="T16" fmla="*/ 2527 w 2886"/>
                <a:gd name="T17" fmla="*/ 0 h 2358"/>
                <a:gd name="T18" fmla="*/ 2493 w 2886"/>
                <a:gd name="T19" fmla="*/ 1 h 2358"/>
                <a:gd name="T20" fmla="*/ 2459 w 2886"/>
                <a:gd name="T21" fmla="*/ 6 h 2358"/>
                <a:gd name="T22" fmla="*/ 2425 w 2886"/>
                <a:gd name="T23" fmla="*/ 14 h 2358"/>
                <a:gd name="T24" fmla="*/ 2392 w 2886"/>
                <a:gd name="T25" fmla="*/ 26 h 2358"/>
                <a:gd name="T26" fmla="*/ 2361 w 2886"/>
                <a:gd name="T27" fmla="*/ 41 h 2358"/>
                <a:gd name="T28" fmla="*/ 2330 w 2886"/>
                <a:gd name="T29" fmla="*/ 59 h 2358"/>
                <a:gd name="T30" fmla="*/ 2301 w 2886"/>
                <a:gd name="T31" fmla="*/ 80 h 2358"/>
                <a:gd name="T32" fmla="*/ 2274 w 2886"/>
                <a:gd name="T33" fmla="*/ 104 h 2358"/>
                <a:gd name="T34" fmla="*/ 1035 w 2886"/>
                <a:gd name="T35" fmla="*/ 2358 h 2358"/>
                <a:gd name="T36" fmla="*/ 2781 w 2886"/>
                <a:gd name="T37" fmla="*/ 612 h 2358"/>
                <a:gd name="T38" fmla="*/ 2806 w 2886"/>
                <a:gd name="T39" fmla="*/ 583 h 2358"/>
                <a:gd name="T40" fmla="*/ 2827 w 2886"/>
                <a:gd name="T41" fmla="*/ 555 h 2358"/>
                <a:gd name="T42" fmla="*/ 2844 w 2886"/>
                <a:gd name="T43" fmla="*/ 525 h 2358"/>
                <a:gd name="T44" fmla="*/ 2860 w 2886"/>
                <a:gd name="T45" fmla="*/ 493 h 2358"/>
                <a:gd name="T46" fmla="*/ 2871 w 2886"/>
                <a:gd name="T47" fmla="*/ 460 h 2358"/>
                <a:gd name="T48" fmla="*/ 2880 w 2886"/>
                <a:gd name="T49" fmla="*/ 426 h 2358"/>
                <a:gd name="T50" fmla="*/ 2884 w 2886"/>
                <a:gd name="T51" fmla="*/ 392 h 2358"/>
                <a:gd name="T52" fmla="*/ 2886 w 2886"/>
                <a:gd name="T53" fmla="*/ 358 h 2358"/>
                <a:gd name="T54" fmla="*/ 2884 w 2886"/>
                <a:gd name="T55" fmla="*/ 324 h 2358"/>
                <a:gd name="T56" fmla="*/ 2880 w 2886"/>
                <a:gd name="T57" fmla="*/ 290 h 2358"/>
                <a:gd name="T58" fmla="*/ 2871 w 2886"/>
                <a:gd name="T59" fmla="*/ 256 h 2358"/>
                <a:gd name="T60" fmla="*/ 2860 w 2886"/>
                <a:gd name="T61" fmla="*/ 223 h 2358"/>
                <a:gd name="T62" fmla="*/ 2844 w 2886"/>
                <a:gd name="T63" fmla="*/ 191 h 2358"/>
                <a:gd name="T64" fmla="*/ 2827 w 2886"/>
                <a:gd name="T65" fmla="*/ 161 h 2358"/>
                <a:gd name="T66" fmla="*/ 2806 w 2886"/>
                <a:gd name="T67" fmla="*/ 131 h 2358"/>
                <a:gd name="T68" fmla="*/ 2781 w 2886"/>
                <a:gd name="T69" fmla="*/ 1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6" h="2358">
                  <a:moveTo>
                    <a:pt x="2781" y="104"/>
                  </a:moveTo>
                  <a:lnTo>
                    <a:pt x="2781" y="104"/>
                  </a:lnTo>
                  <a:lnTo>
                    <a:pt x="2767" y="92"/>
                  </a:lnTo>
                  <a:lnTo>
                    <a:pt x="2754" y="80"/>
                  </a:lnTo>
                  <a:lnTo>
                    <a:pt x="2739" y="69"/>
                  </a:lnTo>
                  <a:lnTo>
                    <a:pt x="2725" y="59"/>
                  </a:lnTo>
                  <a:lnTo>
                    <a:pt x="2709" y="49"/>
                  </a:lnTo>
                  <a:lnTo>
                    <a:pt x="2694" y="41"/>
                  </a:lnTo>
                  <a:lnTo>
                    <a:pt x="2678" y="33"/>
                  </a:lnTo>
                  <a:lnTo>
                    <a:pt x="2662" y="26"/>
                  </a:lnTo>
                  <a:lnTo>
                    <a:pt x="2646" y="20"/>
                  </a:lnTo>
                  <a:lnTo>
                    <a:pt x="2630" y="14"/>
                  </a:lnTo>
                  <a:lnTo>
                    <a:pt x="2613" y="9"/>
                  </a:lnTo>
                  <a:lnTo>
                    <a:pt x="2596" y="6"/>
                  </a:lnTo>
                  <a:lnTo>
                    <a:pt x="2579" y="4"/>
                  </a:lnTo>
                  <a:lnTo>
                    <a:pt x="2562" y="1"/>
                  </a:lnTo>
                  <a:lnTo>
                    <a:pt x="2545" y="0"/>
                  </a:lnTo>
                  <a:lnTo>
                    <a:pt x="2527" y="0"/>
                  </a:lnTo>
                  <a:lnTo>
                    <a:pt x="2510" y="0"/>
                  </a:lnTo>
                  <a:lnTo>
                    <a:pt x="2493" y="1"/>
                  </a:lnTo>
                  <a:lnTo>
                    <a:pt x="2476" y="4"/>
                  </a:lnTo>
                  <a:lnTo>
                    <a:pt x="2459" y="6"/>
                  </a:lnTo>
                  <a:lnTo>
                    <a:pt x="2442" y="9"/>
                  </a:lnTo>
                  <a:lnTo>
                    <a:pt x="2425" y="14"/>
                  </a:lnTo>
                  <a:lnTo>
                    <a:pt x="2409" y="20"/>
                  </a:lnTo>
                  <a:lnTo>
                    <a:pt x="2392" y="26"/>
                  </a:lnTo>
                  <a:lnTo>
                    <a:pt x="2376" y="33"/>
                  </a:lnTo>
                  <a:lnTo>
                    <a:pt x="2361" y="41"/>
                  </a:lnTo>
                  <a:lnTo>
                    <a:pt x="2346" y="49"/>
                  </a:lnTo>
                  <a:lnTo>
                    <a:pt x="2330" y="59"/>
                  </a:lnTo>
                  <a:lnTo>
                    <a:pt x="2315" y="69"/>
                  </a:lnTo>
                  <a:lnTo>
                    <a:pt x="2301" y="80"/>
                  </a:lnTo>
                  <a:lnTo>
                    <a:pt x="2287" y="92"/>
                  </a:lnTo>
                  <a:lnTo>
                    <a:pt x="2274" y="104"/>
                  </a:lnTo>
                  <a:lnTo>
                    <a:pt x="0" y="2358"/>
                  </a:lnTo>
                  <a:lnTo>
                    <a:pt x="1035" y="2358"/>
                  </a:lnTo>
                  <a:lnTo>
                    <a:pt x="2781" y="612"/>
                  </a:lnTo>
                  <a:lnTo>
                    <a:pt x="2781" y="612"/>
                  </a:lnTo>
                  <a:lnTo>
                    <a:pt x="2794" y="597"/>
                  </a:lnTo>
                  <a:lnTo>
                    <a:pt x="2806" y="583"/>
                  </a:lnTo>
                  <a:lnTo>
                    <a:pt x="2816" y="569"/>
                  </a:lnTo>
                  <a:lnTo>
                    <a:pt x="2827" y="555"/>
                  </a:lnTo>
                  <a:lnTo>
                    <a:pt x="2836" y="540"/>
                  </a:lnTo>
                  <a:lnTo>
                    <a:pt x="2844" y="525"/>
                  </a:lnTo>
                  <a:lnTo>
                    <a:pt x="2853" y="508"/>
                  </a:lnTo>
                  <a:lnTo>
                    <a:pt x="2860" y="493"/>
                  </a:lnTo>
                  <a:lnTo>
                    <a:pt x="2866" y="477"/>
                  </a:lnTo>
                  <a:lnTo>
                    <a:pt x="2871" y="460"/>
                  </a:lnTo>
                  <a:lnTo>
                    <a:pt x="2875" y="442"/>
                  </a:lnTo>
                  <a:lnTo>
                    <a:pt x="2880" y="426"/>
                  </a:lnTo>
                  <a:lnTo>
                    <a:pt x="2882" y="410"/>
                  </a:lnTo>
                  <a:lnTo>
                    <a:pt x="2884" y="392"/>
                  </a:lnTo>
                  <a:lnTo>
                    <a:pt x="2886" y="374"/>
                  </a:lnTo>
                  <a:lnTo>
                    <a:pt x="2886" y="358"/>
                  </a:lnTo>
                  <a:lnTo>
                    <a:pt x="2886" y="340"/>
                  </a:lnTo>
                  <a:lnTo>
                    <a:pt x="2884" y="324"/>
                  </a:lnTo>
                  <a:lnTo>
                    <a:pt x="2882" y="306"/>
                  </a:lnTo>
                  <a:lnTo>
                    <a:pt x="2880" y="290"/>
                  </a:lnTo>
                  <a:lnTo>
                    <a:pt x="2875" y="272"/>
                  </a:lnTo>
                  <a:lnTo>
                    <a:pt x="2871" y="256"/>
                  </a:lnTo>
                  <a:lnTo>
                    <a:pt x="2866" y="239"/>
                  </a:lnTo>
                  <a:lnTo>
                    <a:pt x="2860" y="223"/>
                  </a:lnTo>
                  <a:lnTo>
                    <a:pt x="2853" y="207"/>
                  </a:lnTo>
                  <a:lnTo>
                    <a:pt x="2844" y="191"/>
                  </a:lnTo>
                  <a:lnTo>
                    <a:pt x="2836" y="176"/>
                  </a:lnTo>
                  <a:lnTo>
                    <a:pt x="2827" y="161"/>
                  </a:lnTo>
                  <a:lnTo>
                    <a:pt x="2816" y="146"/>
                  </a:lnTo>
                  <a:lnTo>
                    <a:pt x="2806" y="131"/>
                  </a:lnTo>
                  <a:lnTo>
                    <a:pt x="2794" y="117"/>
                  </a:lnTo>
                  <a:lnTo>
                    <a:pt x="2781" y="104"/>
                  </a:lnTo>
                  <a:lnTo>
                    <a:pt x="2781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xmlns="" id="{883AA6FB-DAF2-40A0-82C3-5F721649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4298950"/>
              <a:ext cx="1100138" cy="1266825"/>
            </a:xfrm>
            <a:custGeom>
              <a:avLst/>
              <a:gdLst>
                <a:gd name="T0" fmla="*/ 3357 w 3464"/>
                <a:gd name="T1" fmla="*/ 106 h 3991"/>
                <a:gd name="T2" fmla="*/ 3330 w 3464"/>
                <a:gd name="T3" fmla="*/ 81 h 3991"/>
                <a:gd name="T4" fmla="*/ 3301 w 3464"/>
                <a:gd name="T5" fmla="*/ 60 h 3991"/>
                <a:gd name="T6" fmla="*/ 3269 w 3464"/>
                <a:gd name="T7" fmla="*/ 41 h 3991"/>
                <a:gd name="T8" fmla="*/ 3238 w 3464"/>
                <a:gd name="T9" fmla="*/ 26 h 3991"/>
                <a:gd name="T10" fmla="*/ 3204 w 3464"/>
                <a:gd name="T11" fmla="*/ 14 h 3991"/>
                <a:gd name="T12" fmla="*/ 3170 w 3464"/>
                <a:gd name="T13" fmla="*/ 6 h 3991"/>
                <a:gd name="T14" fmla="*/ 3136 w 3464"/>
                <a:gd name="T15" fmla="*/ 1 h 3991"/>
                <a:gd name="T16" fmla="*/ 3100 w 3464"/>
                <a:gd name="T17" fmla="*/ 0 h 3991"/>
                <a:gd name="T18" fmla="*/ 3066 w 3464"/>
                <a:gd name="T19" fmla="*/ 1 h 3991"/>
                <a:gd name="T20" fmla="*/ 3031 w 3464"/>
                <a:gd name="T21" fmla="*/ 6 h 3991"/>
                <a:gd name="T22" fmla="*/ 2997 w 3464"/>
                <a:gd name="T23" fmla="*/ 14 h 3991"/>
                <a:gd name="T24" fmla="*/ 2964 w 3464"/>
                <a:gd name="T25" fmla="*/ 26 h 3991"/>
                <a:gd name="T26" fmla="*/ 2931 w 3464"/>
                <a:gd name="T27" fmla="*/ 41 h 3991"/>
                <a:gd name="T28" fmla="*/ 2901 w 3464"/>
                <a:gd name="T29" fmla="*/ 60 h 3991"/>
                <a:gd name="T30" fmla="*/ 2871 w 3464"/>
                <a:gd name="T31" fmla="*/ 81 h 3991"/>
                <a:gd name="T32" fmla="*/ 2843 w 3464"/>
                <a:gd name="T33" fmla="*/ 106 h 3991"/>
                <a:gd name="T34" fmla="*/ 0 w 3464"/>
                <a:gd name="T35" fmla="*/ 3991 h 3991"/>
                <a:gd name="T36" fmla="*/ 3357 w 3464"/>
                <a:gd name="T37" fmla="*/ 620 h 3991"/>
                <a:gd name="T38" fmla="*/ 3382 w 3464"/>
                <a:gd name="T39" fmla="*/ 593 h 3991"/>
                <a:gd name="T40" fmla="*/ 3404 w 3464"/>
                <a:gd name="T41" fmla="*/ 563 h 3991"/>
                <a:gd name="T42" fmla="*/ 3422 w 3464"/>
                <a:gd name="T43" fmla="*/ 532 h 3991"/>
                <a:gd name="T44" fmla="*/ 3437 w 3464"/>
                <a:gd name="T45" fmla="*/ 500 h 3991"/>
                <a:gd name="T46" fmla="*/ 3449 w 3464"/>
                <a:gd name="T47" fmla="*/ 466 h 3991"/>
                <a:gd name="T48" fmla="*/ 3457 w 3464"/>
                <a:gd name="T49" fmla="*/ 432 h 3991"/>
                <a:gd name="T50" fmla="*/ 3462 w 3464"/>
                <a:gd name="T51" fmla="*/ 398 h 3991"/>
                <a:gd name="T52" fmla="*/ 3464 w 3464"/>
                <a:gd name="T53" fmla="*/ 363 h 3991"/>
                <a:gd name="T54" fmla="*/ 3462 w 3464"/>
                <a:gd name="T55" fmla="*/ 329 h 3991"/>
                <a:gd name="T56" fmla="*/ 3457 w 3464"/>
                <a:gd name="T57" fmla="*/ 293 h 3991"/>
                <a:gd name="T58" fmla="*/ 3449 w 3464"/>
                <a:gd name="T59" fmla="*/ 259 h 3991"/>
                <a:gd name="T60" fmla="*/ 3437 w 3464"/>
                <a:gd name="T61" fmla="*/ 226 h 3991"/>
                <a:gd name="T62" fmla="*/ 3422 w 3464"/>
                <a:gd name="T63" fmla="*/ 194 h 3991"/>
                <a:gd name="T64" fmla="*/ 3404 w 3464"/>
                <a:gd name="T65" fmla="*/ 163 h 3991"/>
                <a:gd name="T66" fmla="*/ 3382 w 3464"/>
                <a:gd name="T67" fmla="*/ 134 h 3991"/>
                <a:gd name="T68" fmla="*/ 3357 w 3464"/>
                <a:gd name="T69" fmla="*/ 10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64" h="3991">
                  <a:moveTo>
                    <a:pt x="3357" y="106"/>
                  </a:moveTo>
                  <a:lnTo>
                    <a:pt x="3357" y="106"/>
                  </a:lnTo>
                  <a:lnTo>
                    <a:pt x="3344" y="93"/>
                  </a:lnTo>
                  <a:lnTo>
                    <a:pt x="3330" y="81"/>
                  </a:lnTo>
                  <a:lnTo>
                    <a:pt x="3315" y="69"/>
                  </a:lnTo>
                  <a:lnTo>
                    <a:pt x="3301" y="60"/>
                  </a:lnTo>
                  <a:lnTo>
                    <a:pt x="3286" y="49"/>
                  </a:lnTo>
                  <a:lnTo>
                    <a:pt x="3269" y="41"/>
                  </a:lnTo>
                  <a:lnTo>
                    <a:pt x="3254" y="33"/>
                  </a:lnTo>
                  <a:lnTo>
                    <a:pt x="3238" y="26"/>
                  </a:lnTo>
                  <a:lnTo>
                    <a:pt x="3221" y="20"/>
                  </a:lnTo>
                  <a:lnTo>
                    <a:pt x="3204" y="14"/>
                  </a:lnTo>
                  <a:lnTo>
                    <a:pt x="3187" y="9"/>
                  </a:lnTo>
                  <a:lnTo>
                    <a:pt x="3170" y="6"/>
                  </a:lnTo>
                  <a:lnTo>
                    <a:pt x="3153" y="3"/>
                  </a:lnTo>
                  <a:lnTo>
                    <a:pt x="3136" y="1"/>
                  </a:lnTo>
                  <a:lnTo>
                    <a:pt x="3118" y="0"/>
                  </a:lnTo>
                  <a:lnTo>
                    <a:pt x="3100" y="0"/>
                  </a:lnTo>
                  <a:lnTo>
                    <a:pt x="3083" y="0"/>
                  </a:lnTo>
                  <a:lnTo>
                    <a:pt x="3066" y="1"/>
                  </a:lnTo>
                  <a:lnTo>
                    <a:pt x="3049" y="3"/>
                  </a:lnTo>
                  <a:lnTo>
                    <a:pt x="3031" y="6"/>
                  </a:lnTo>
                  <a:lnTo>
                    <a:pt x="3015" y="9"/>
                  </a:lnTo>
                  <a:lnTo>
                    <a:pt x="2997" y="14"/>
                  </a:lnTo>
                  <a:lnTo>
                    <a:pt x="2981" y="20"/>
                  </a:lnTo>
                  <a:lnTo>
                    <a:pt x="2964" y="26"/>
                  </a:lnTo>
                  <a:lnTo>
                    <a:pt x="2948" y="33"/>
                  </a:lnTo>
                  <a:lnTo>
                    <a:pt x="2931" y="41"/>
                  </a:lnTo>
                  <a:lnTo>
                    <a:pt x="2916" y="49"/>
                  </a:lnTo>
                  <a:lnTo>
                    <a:pt x="2901" y="60"/>
                  </a:lnTo>
                  <a:lnTo>
                    <a:pt x="2885" y="69"/>
                  </a:lnTo>
                  <a:lnTo>
                    <a:pt x="2871" y="81"/>
                  </a:lnTo>
                  <a:lnTo>
                    <a:pt x="2857" y="93"/>
                  </a:lnTo>
                  <a:lnTo>
                    <a:pt x="2843" y="106"/>
                  </a:lnTo>
                  <a:lnTo>
                    <a:pt x="0" y="2956"/>
                  </a:lnTo>
                  <a:lnTo>
                    <a:pt x="0" y="3991"/>
                  </a:lnTo>
                  <a:lnTo>
                    <a:pt x="3357" y="620"/>
                  </a:lnTo>
                  <a:lnTo>
                    <a:pt x="3357" y="620"/>
                  </a:lnTo>
                  <a:lnTo>
                    <a:pt x="3370" y="607"/>
                  </a:lnTo>
                  <a:lnTo>
                    <a:pt x="3382" y="593"/>
                  </a:lnTo>
                  <a:lnTo>
                    <a:pt x="3394" y="577"/>
                  </a:lnTo>
                  <a:lnTo>
                    <a:pt x="3404" y="563"/>
                  </a:lnTo>
                  <a:lnTo>
                    <a:pt x="3414" y="548"/>
                  </a:lnTo>
                  <a:lnTo>
                    <a:pt x="3422" y="532"/>
                  </a:lnTo>
                  <a:lnTo>
                    <a:pt x="3430" y="516"/>
                  </a:lnTo>
                  <a:lnTo>
                    <a:pt x="3437" y="500"/>
                  </a:lnTo>
                  <a:lnTo>
                    <a:pt x="3444" y="483"/>
                  </a:lnTo>
                  <a:lnTo>
                    <a:pt x="3449" y="466"/>
                  </a:lnTo>
                  <a:lnTo>
                    <a:pt x="3454" y="449"/>
                  </a:lnTo>
                  <a:lnTo>
                    <a:pt x="3457" y="432"/>
                  </a:lnTo>
                  <a:lnTo>
                    <a:pt x="3461" y="415"/>
                  </a:lnTo>
                  <a:lnTo>
                    <a:pt x="3462" y="398"/>
                  </a:lnTo>
                  <a:lnTo>
                    <a:pt x="3464" y="380"/>
                  </a:lnTo>
                  <a:lnTo>
                    <a:pt x="3464" y="363"/>
                  </a:lnTo>
                  <a:lnTo>
                    <a:pt x="3464" y="345"/>
                  </a:lnTo>
                  <a:lnTo>
                    <a:pt x="3462" y="329"/>
                  </a:lnTo>
                  <a:lnTo>
                    <a:pt x="3461" y="311"/>
                  </a:lnTo>
                  <a:lnTo>
                    <a:pt x="3457" y="293"/>
                  </a:lnTo>
                  <a:lnTo>
                    <a:pt x="3454" y="276"/>
                  </a:lnTo>
                  <a:lnTo>
                    <a:pt x="3449" y="259"/>
                  </a:lnTo>
                  <a:lnTo>
                    <a:pt x="3444" y="243"/>
                  </a:lnTo>
                  <a:lnTo>
                    <a:pt x="3437" y="226"/>
                  </a:lnTo>
                  <a:lnTo>
                    <a:pt x="3430" y="210"/>
                  </a:lnTo>
                  <a:lnTo>
                    <a:pt x="3422" y="194"/>
                  </a:lnTo>
                  <a:lnTo>
                    <a:pt x="3414" y="178"/>
                  </a:lnTo>
                  <a:lnTo>
                    <a:pt x="3404" y="163"/>
                  </a:lnTo>
                  <a:lnTo>
                    <a:pt x="3394" y="148"/>
                  </a:lnTo>
                  <a:lnTo>
                    <a:pt x="3382" y="134"/>
                  </a:lnTo>
                  <a:lnTo>
                    <a:pt x="3370" y="120"/>
                  </a:lnTo>
                  <a:lnTo>
                    <a:pt x="3357" y="106"/>
                  </a:lnTo>
                  <a:lnTo>
                    <a:pt x="3357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339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xmlns="" id="{34F71AEF-C50A-46C0-8058-5A9D90A18D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xmlns="" id="{87541977-60C1-49E5-BDBB-517460413EE5}"/>
              </a:ext>
            </a:extLst>
          </p:cNvPr>
          <p:cNvSpPr>
            <a:spLocks/>
          </p:cNvSpPr>
          <p:nvPr/>
        </p:nvSpPr>
        <p:spPr bwMode="auto">
          <a:xfrm>
            <a:off x="11491182" y="1"/>
            <a:ext cx="595934" cy="433388"/>
          </a:xfrm>
          <a:custGeom>
            <a:avLst/>
            <a:gdLst>
              <a:gd name="T0" fmla="*/ 1873 w 1873"/>
              <a:gd name="T1" fmla="*/ 0 h 1366"/>
              <a:gd name="T2" fmla="*/ 105 w 1873"/>
              <a:gd name="T3" fmla="*/ 755 h 1366"/>
              <a:gd name="T4" fmla="*/ 92 w 1873"/>
              <a:gd name="T5" fmla="*/ 768 h 1366"/>
              <a:gd name="T6" fmla="*/ 70 w 1873"/>
              <a:gd name="T7" fmla="*/ 796 h 1366"/>
              <a:gd name="T8" fmla="*/ 50 w 1873"/>
              <a:gd name="T9" fmla="*/ 825 h 1366"/>
              <a:gd name="T10" fmla="*/ 33 w 1873"/>
              <a:gd name="T11" fmla="*/ 857 h 1366"/>
              <a:gd name="T12" fmla="*/ 20 w 1873"/>
              <a:gd name="T13" fmla="*/ 890 h 1366"/>
              <a:gd name="T14" fmla="*/ 11 w 1873"/>
              <a:gd name="T15" fmla="*/ 923 h 1366"/>
              <a:gd name="T16" fmla="*/ 4 w 1873"/>
              <a:gd name="T17" fmla="*/ 957 h 1366"/>
              <a:gd name="T18" fmla="*/ 0 w 1873"/>
              <a:gd name="T19" fmla="*/ 991 h 1366"/>
              <a:gd name="T20" fmla="*/ 0 w 1873"/>
              <a:gd name="T21" fmla="*/ 1025 h 1366"/>
              <a:gd name="T22" fmla="*/ 4 w 1873"/>
              <a:gd name="T23" fmla="*/ 1059 h 1366"/>
              <a:gd name="T24" fmla="*/ 11 w 1873"/>
              <a:gd name="T25" fmla="*/ 1093 h 1366"/>
              <a:gd name="T26" fmla="*/ 20 w 1873"/>
              <a:gd name="T27" fmla="*/ 1126 h 1366"/>
              <a:gd name="T28" fmla="*/ 33 w 1873"/>
              <a:gd name="T29" fmla="*/ 1158 h 1366"/>
              <a:gd name="T30" fmla="*/ 50 w 1873"/>
              <a:gd name="T31" fmla="*/ 1190 h 1366"/>
              <a:gd name="T32" fmla="*/ 70 w 1873"/>
              <a:gd name="T33" fmla="*/ 1219 h 1366"/>
              <a:gd name="T34" fmla="*/ 92 w 1873"/>
              <a:gd name="T35" fmla="*/ 1248 h 1366"/>
              <a:gd name="T36" fmla="*/ 105 w 1873"/>
              <a:gd name="T37" fmla="*/ 1261 h 1366"/>
              <a:gd name="T38" fmla="*/ 132 w 1873"/>
              <a:gd name="T39" fmla="*/ 1285 h 1366"/>
              <a:gd name="T40" fmla="*/ 161 w 1873"/>
              <a:gd name="T41" fmla="*/ 1306 h 1366"/>
              <a:gd name="T42" fmla="*/ 192 w 1873"/>
              <a:gd name="T43" fmla="*/ 1325 h 1366"/>
              <a:gd name="T44" fmla="*/ 223 w 1873"/>
              <a:gd name="T45" fmla="*/ 1339 h 1366"/>
              <a:gd name="T46" fmla="*/ 256 w 1873"/>
              <a:gd name="T47" fmla="*/ 1351 h 1366"/>
              <a:gd name="T48" fmla="*/ 290 w 1873"/>
              <a:gd name="T49" fmla="*/ 1359 h 1366"/>
              <a:gd name="T50" fmla="*/ 324 w 1873"/>
              <a:gd name="T51" fmla="*/ 1364 h 1366"/>
              <a:gd name="T52" fmla="*/ 358 w 1873"/>
              <a:gd name="T53" fmla="*/ 1366 h 1366"/>
              <a:gd name="T54" fmla="*/ 392 w 1873"/>
              <a:gd name="T55" fmla="*/ 1364 h 1366"/>
              <a:gd name="T56" fmla="*/ 427 w 1873"/>
              <a:gd name="T57" fmla="*/ 1359 h 1366"/>
              <a:gd name="T58" fmla="*/ 461 w 1873"/>
              <a:gd name="T59" fmla="*/ 1351 h 1366"/>
              <a:gd name="T60" fmla="*/ 493 w 1873"/>
              <a:gd name="T61" fmla="*/ 1339 h 1366"/>
              <a:gd name="T62" fmla="*/ 525 w 1873"/>
              <a:gd name="T63" fmla="*/ 1325 h 1366"/>
              <a:gd name="T64" fmla="*/ 556 w 1873"/>
              <a:gd name="T65" fmla="*/ 1306 h 1366"/>
              <a:gd name="T66" fmla="*/ 585 w 1873"/>
              <a:gd name="T67" fmla="*/ 1285 h 1366"/>
              <a:gd name="T68" fmla="*/ 612 w 1873"/>
              <a:gd name="T69" fmla="*/ 1261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3" h="1366">
                <a:moveTo>
                  <a:pt x="612" y="1261"/>
                </a:moveTo>
                <a:lnTo>
                  <a:pt x="1873" y="0"/>
                </a:lnTo>
                <a:lnTo>
                  <a:pt x="860" y="0"/>
                </a:lnTo>
                <a:lnTo>
                  <a:pt x="105" y="755"/>
                </a:lnTo>
                <a:lnTo>
                  <a:pt x="105" y="755"/>
                </a:lnTo>
                <a:lnTo>
                  <a:pt x="92" y="768"/>
                </a:lnTo>
                <a:lnTo>
                  <a:pt x="80" y="782"/>
                </a:lnTo>
                <a:lnTo>
                  <a:pt x="70" y="796"/>
                </a:lnTo>
                <a:lnTo>
                  <a:pt x="59" y="811"/>
                </a:lnTo>
                <a:lnTo>
                  <a:pt x="50" y="825"/>
                </a:lnTo>
                <a:lnTo>
                  <a:pt x="41" y="842"/>
                </a:lnTo>
                <a:lnTo>
                  <a:pt x="33" y="857"/>
                </a:lnTo>
                <a:lnTo>
                  <a:pt x="26" y="873"/>
                </a:lnTo>
                <a:lnTo>
                  <a:pt x="20" y="890"/>
                </a:lnTo>
                <a:lnTo>
                  <a:pt x="14" y="906"/>
                </a:lnTo>
                <a:lnTo>
                  <a:pt x="11" y="923"/>
                </a:lnTo>
                <a:lnTo>
                  <a:pt x="6" y="939"/>
                </a:lnTo>
                <a:lnTo>
                  <a:pt x="4" y="957"/>
                </a:lnTo>
                <a:lnTo>
                  <a:pt x="2" y="973"/>
                </a:lnTo>
                <a:lnTo>
                  <a:pt x="0" y="991"/>
                </a:lnTo>
                <a:lnTo>
                  <a:pt x="0" y="1007"/>
                </a:lnTo>
                <a:lnTo>
                  <a:pt x="0" y="1025"/>
                </a:lnTo>
                <a:lnTo>
                  <a:pt x="2" y="1042"/>
                </a:lnTo>
                <a:lnTo>
                  <a:pt x="4" y="1059"/>
                </a:lnTo>
                <a:lnTo>
                  <a:pt x="6" y="1076"/>
                </a:lnTo>
                <a:lnTo>
                  <a:pt x="11" y="1093"/>
                </a:lnTo>
                <a:lnTo>
                  <a:pt x="14" y="1109"/>
                </a:lnTo>
                <a:lnTo>
                  <a:pt x="20" y="1126"/>
                </a:lnTo>
                <a:lnTo>
                  <a:pt x="26" y="1142"/>
                </a:lnTo>
                <a:lnTo>
                  <a:pt x="33" y="1158"/>
                </a:lnTo>
                <a:lnTo>
                  <a:pt x="41" y="1174"/>
                </a:lnTo>
                <a:lnTo>
                  <a:pt x="50" y="1190"/>
                </a:lnTo>
                <a:lnTo>
                  <a:pt x="59" y="1204"/>
                </a:lnTo>
                <a:lnTo>
                  <a:pt x="70" y="1219"/>
                </a:lnTo>
                <a:lnTo>
                  <a:pt x="80" y="1234"/>
                </a:lnTo>
                <a:lnTo>
                  <a:pt x="92" y="1248"/>
                </a:lnTo>
                <a:lnTo>
                  <a:pt x="105" y="1261"/>
                </a:lnTo>
                <a:lnTo>
                  <a:pt x="105" y="1261"/>
                </a:lnTo>
                <a:lnTo>
                  <a:pt x="119" y="1273"/>
                </a:lnTo>
                <a:lnTo>
                  <a:pt x="132" y="1285"/>
                </a:lnTo>
                <a:lnTo>
                  <a:pt x="147" y="1297"/>
                </a:lnTo>
                <a:lnTo>
                  <a:pt x="161" y="1306"/>
                </a:lnTo>
                <a:lnTo>
                  <a:pt x="176" y="1316"/>
                </a:lnTo>
                <a:lnTo>
                  <a:pt x="192" y="1325"/>
                </a:lnTo>
                <a:lnTo>
                  <a:pt x="208" y="1332"/>
                </a:lnTo>
                <a:lnTo>
                  <a:pt x="223" y="1339"/>
                </a:lnTo>
                <a:lnTo>
                  <a:pt x="240" y="1346"/>
                </a:lnTo>
                <a:lnTo>
                  <a:pt x="256" y="1351"/>
                </a:lnTo>
                <a:lnTo>
                  <a:pt x="273" y="1356"/>
                </a:lnTo>
                <a:lnTo>
                  <a:pt x="290" y="1359"/>
                </a:lnTo>
                <a:lnTo>
                  <a:pt x="307" y="1363"/>
                </a:lnTo>
                <a:lnTo>
                  <a:pt x="324" y="1364"/>
                </a:lnTo>
                <a:lnTo>
                  <a:pt x="341" y="1365"/>
                </a:lnTo>
                <a:lnTo>
                  <a:pt x="358" y="1366"/>
                </a:lnTo>
                <a:lnTo>
                  <a:pt x="376" y="1365"/>
                </a:lnTo>
                <a:lnTo>
                  <a:pt x="392" y="1364"/>
                </a:lnTo>
                <a:lnTo>
                  <a:pt x="410" y="1363"/>
                </a:lnTo>
                <a:lnTo>
                  <a:pt x="427" y="1359"/>
                </a:lnTo>
                <a:lnTo>
                  <a:pt x="444" y="1356"/>
                </a:lnTo>
                <a:lnTo>
                  <a:pt x="461" y="1351"/>
                </a:lnTo>
                <a:lnTo>
                  <a:pt x="477" y="1346"/>
                </a:lnTo>
                <a:lnTo>
                  <a:pt x="493" y="1339"/>
                </a:lnTo>
                <a:lnTo>
                  <a:pt x="510" y="1332"/>
                </a:lnTo>
                <a:lnTo>
                  <a:pt x="525" y="1325"/>
                </a:lnTo>
                <a:lnTo>
                  <a:pt x="540" y="1316"/>
                </a:lnTo>
                <a:lnTo>
                  <a:pt x="556" y="1306"/>
                </a:lnTo>
                <a:lnTo>
                  <a:pt x="571" y="1297"/>
                </a:lnTo>
                <a:lnTo>
                  <a:pt x="585" y="1285"/>
                </a:lnTo>
                <a:lnTo>
                  <a:pt x="598" y="1273"/>
                </a:lnTo>
                <a:lnTo>
                  <a:pt x="612" y="1261"/>
                </a:lnTo>
                <a:lnTo>
                  <a:pt x="612" y="126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xmlns="" id="{5C6990F3-97BB-446B-939B-ADE02116C489}"/>
              </a:ext>
            </a:extLst>
          </p:cNvPr>
          <p:cNvSpPr>
            <a:spLocks/>
          </p:cNvSpPr>
          <p:nvPr/>
        </p:nvSpPr>
        <p:spPr bwMode="auto">
          <a:xfrm>
            <a:off x="69605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xmlns="" id="{79EF38B5-7EE3-4B83-901A-3CFC9AA43184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1999" cy="6857999"/>
          </a:xfrm>
          <a:custGeom>
            <a:avLst/>
            <a:gdLst>
              <a:gd name="T0" fmla="*/ 30872 w 38360"/>
              <a:gd name="T1" fmla="*/ 11788 h 21600"/>
              <a:gd name="T2" fmla="*/ 30767 w 38360"/>
              <a:gd name="T3" fmla="*/ 11497 h 21600"/>
              <a:gd name="T4" fmla="*/ 32772 w 38360"/>
              <a:gd name="T5" fmla="*/ 9369 h 21600"/>
              <a:gd name="T6" fmla="*/ 32827 w 38360"/>
              <a:gd name="T7" fmla="*/ 9051 h 21600"/>
              <a:gd name="T8" fmla="*/ 32616 w 38360"/>
              <a:gd name="T9" fmla="*/ 8818 h 21600"/>
              <a:gd name="T10" fmla="*/ 32296 w 38360"/>
              <a:gd name="T11" fmla="*/ 8842 h 21600"/>
              <a:gd name="T12" fmla="*/ 28382 w 38360"/>
              <a:gd name="T13" fmla="*/ 12653 h 21600"/>
              <a:gd name="T14" fmla="*/ 28069 w 38360"/>
              <a:gd name="T15" fmla="*/ 12566 h 21600"/>
              <a:gd name="T16" fmla="*/ 27950 w 38360"/>
              <a:gd name="T17" fmla="*/ 12279 h 21600"/>
              <a:gd name="T18" fmla="*/ 32028 w 38360"/>
              <a:gd name="T19" fmla="*/ 8066 h 21600"/>
              <a:gd name="T20" fmla="*/ 32098 w 38360"/>
              <a:gd name="T21" fmla="*/ 7751 h 21600"/>
              <a:gd name="T22" fmla="*/ 31900 w 38360"/>
              <a:gd name="T23" fmla="*/ 7508 h 21600"/>
              <a:gd name="T24" fmla="*/ 31578 w 38360"/>
              <a:gd name="T25" fmla="*/ 7517 h 21600"/>
              <a:gd name="T26" fmla="*/ 29539 w 38360"/>
              <a:gd name="T27" fmla="*/ 9458 h 21600"/>
              <a:gd name="T28" fmla="*/ 29223 w 38360"/>
              <a:gd name="T29" fmla="*/ 9387 h 21600"/>
              <a:gd name="T30" fmla="*/ 29091 w 38360"/>
              <a:gd name="T31" fmla="*/ 9106 h 21600"/>
              <a:gd name="T32" fmla="*/ 30056 w 38360"/>
              <a:gd name="T33" fmla="*/ 7977 h 21600"/>
              <a:gd name="T34" fmla="*/ 29937 w 38360"/>
              <a:gd name="T35" fmla="*/ 7546 h 21600"/>
              <a:gd name="T36" fmla="*/ 29619 w 38360"/>
              <a:gd name="T37" fmla="*/ 7491 h 21600"/>
              <a:gd name="T38" fmla="*/ 28788 w 38360"/>
              <a:gd name="T39" fmla="*/ 8237 h 21600"/>
              <a:gd name="T40" fmla="*/ 28467 w 38360"/>
              <a:gd name="T41" fmla="*/ 8245 h 21600"/>
              <a:gd name="T42" fmla="*/ 28268 w 38360"/>
              <a:gd name="T43" fmla="*/ 8002 h 21600"/>
              <a:gd name="T44" fmla="*/ 28338 w 38360"/>
              <a:gd name="T45" fmla="*/ 7688 h 21600"/>
              <a:gd name="T46" fmla="*/ 30575 w 38360"/>
              <a:gd name="T47" fmla="*/ 5317 h 21600"/>
              <a:gd name="T48" fmla="*/ 30468 w 38360"/>
              <a:gd name="T49" fmla="*/ 5043 h 21600"/>
              <a:gd name="T50" fmla="*/ 30160 w 38360"/>
              <a:gd name="T51" fmla="*/ 4940 h 21600"/>
              <a:gd name="T52" fmla="*/ 29566 w 38360"/>
              <a:gd name="T53" fmla="*/ 5421 h 21600"/>
              <a:gd name="T54" fmla="*/ 29247 w 38360"/>
              <a:gd name="T55" fmla="*/ 5461 h 21600"/>
              <a:gd name="T56" fmla="*/ 29025 w 38360"/>
              <a:gd name="T57" fmla="*/ 5238 h 21600"/>
              <a:gd name="T58" fmla="*/ 29065 w 38360"/>
              <a:gd name="T59" fmla="*/ 4919 h 21600"/>
              <a:gd name="T60" fmla="*/ 9256 w 38360"/>
              <a:gd name="T61" fmla="*/ 9649 h 21600"/>
              <a:gd name="T62" fmla="*/ 9512 w 38360"/>
              <a:gd name="T63" fmla="*/ 9912 h 21600"/>
              <a:gd name="T64" fmla="*/ 9442 w 38360"/>
              <a:gd name="T65" fmla="*/ 10227 h 21600"/>
              <a:gd name="T66" fmla="*/ 7446 w 38360"/>
              <a:gd name="T67" fmla="*/ 12358 h 21600"/>
              <a:gd name="T68" fmla="*/ 7566 w 38360"/>
              <a:gd name="T69" fmla="*/ 12645 h 21600"/>
              <a:gd name="T70" fmla="*/ 7877 w 38360"/>
              <a:gd name="T71" fmla="*/ 12731 h 21600"/>
              <a:gd name="T72" fmla="*/ 11792 w 38360"/>
              <a:gd name="T73" fmla="*/ 8920 h 21600"/>
              <a:gd name="T74" fmla="*/ 12112 w 38360"/>
              <a:gd name="T75" fmla="*/ 8897 h 21600"/>
              <a:gd name="T76" fmla="*/ 12324 w 38360"/>
              <a:gd name="T77" fmla="*/ 9130 h 21600"/>
              <a:gd name="T78" fmla="*/ 12269 w 38360"/>
              <a:gd name="T79" fmla="*/ 9447 h 21600"/>
              <a:gd name="T80" fmla="*/ 8181 w 38360"/>
              <a:gd name="T81" fmla="*/ 13657 h 21600"/>
              <a:gd name="T82" fmla="*/ 8285 w 38360"/>
              <a:gd name="T83" fmla="*/ 13949 h 21600"/>
              <a:gd name="T84" fmla="*/ 8593 w 38360"/>
              <a:gd name="T85" fmla="*/ 14051 h 21600"/>
              <a:gd name="T86" fmla="*/ 10636 w 38360"/>
              <a:gd name="T87" fmla="*/ 12121 h 21600"/>
              <a:gd name="T88" fmla="*/ 10955 w 38360"/>
              <a:gd name="T89" fmla="*/ 12081 h 21600"/>
              <a:gd name="T90" fmla="*/ 11178 w 38360"/>
              <a:gd name="T91" fmla="*/ 12303 h 21600"/>
              <a:gd name="T92" fmla="*/ 11138 w 38360"/>
              <a:gd name="T93" fmla="*/ 12622 h 21600"/>
              <a:gd name="T94" fmla="*/ 10255 w 38360"/>
              <a:gd name="T95" fmla="*/ 13878 h 21600"/>
              <a:gd name="T96" fmla="*/ 10548 w 38360"/>
              <a:gd name="T97" fmla="*/ 14053 h 21600"/>
              <a:gd name="T98" fmla="*/ 11412 w 38360"/>
              <a:gd name="T99" fmla="*/ 13357 h 21600"/>
              <a:gd name="T100" fmla="*/ 11703 w 38360"/>
              <a:gd name="T101" fmla="*/ 13252 h 21600"/>
              <a:gd name="T102" fmla="*/ 11972 w 38360"/>
              <a:gd name="T103" fmla="*/ 13414 h 21600"/>
              <a:gd name="T104" fmla="*/ 12010 w 38360"/>
              <a:gd name="T105" fmla="*/ 13734 h 21600"/>
              <a:gd name="T106" fmla="*/ 9740 w 38360"/>
              <a:gd name="T107" fmla="*/ 16094 h 21600"/>
              <a:gd name="T108" fmla="*/ 9763 w 38360"/>
              <a:gd name="T109" fmla="*/ 16414 h 21600"/>
              <a:gd name="T110" fmla="*/ 10006 w 38360"/>
              <a:gd name="T111" fmla="*/ 16586 h 21600"/>
              <a:gd name="T112" fmla="*/ 10319 w 38360"/>
              <a:gd name="T113" fmla="*/ 16499 h 21600"/>
              <a:gd name="T114" fmla="*/ 10921 w 38360"/>
              <a:gd name="T115" fmla="*/ 16048 h 21600"/>
              <a:gd name="T116" fmla="*/ 11201 w 38360"/>
              <a:gd name="T117" fmla="*/ 16182 h 21600"/>
              <a:gd name="T118" fmla="*/ 11273 w 38360"/>
              <a:gd name="T119" fmla="*/ 16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360" h="21600">
                <a:moveTo>
                  <a:pt x="31324" y="11836"/>
                </a:moveTo>
                <a:lnTo>
                  <a:pt x="31324" y="11836"/>
                </a:lnTo>
                <a:lnTo>
                  <a:pt x="31298" y="11851"/>
                </a:lnTo>
                <a:lnTo>
                  <a:pt x="31270" y="11864"/>
                </a:lnTo>
                <a:lnTo>
                  <a:pt x="31240" y="11876"/>
                </a:lnTo>
                <a:lnTo>
                  <a:pt x="31211" y="11884"/>
                </a:lnTo>
                <a:lnTo>
                  <a:pt x="31182" y="11890"/>
                </a:lnTo>
                <a:lnTo>
                  <a:pt x="31151" y="11892"/>
                </a:lnTo>
                <a:lnTo>
                  <a:pt x="31122" y="11893"/>
                </a:lnTo>
                <a:lnTo>
                  <a:pt x="31091" y="11891"/>
                </a:lnTo>
                <a:lnTo>
                  <a:pt x="31062" y="11887"/>
                </a:lnTo>
                <a:lnTo>
                  <a:pt x="31031" y="11880"/>
                </a:lnTo>
                <a:lnTo>
                  <a:pt x="31003" y="11871"/>
                </a:lnTo>
                <a:lnTo>
                  <a:pt x="30974" y="11859"/>
                </a:lnTo>
                <a:lnTo>
                  <a:pt x="30947" y="11845"/>
                </a:lnTo>
                <a:lnTo>
                  <a:pt x="30921" y="11829"/>
                </a:lnTo>
                <a:lnTo>
                  <a:pt x="30895" y="11809"/>
                </a:lnTo>
                <a:lnTo>
                  <a:pt x="30883" y="11798"/>
                </a:lnTo>
                <a:lnTo>
                  <a:pt x="30872" y="11788"/>
                </a:lnTo>
                <a:lnTo>
                  <a:pt x="30872" y="11788"/>
                </a:lnTo>
                <a:lnTo>
                  <a:pt x="30859" y="11774"/>
                </a:lnTo>
                <a:lnTo>
                  <a:pt x="30847" y="11760"/>
                </a:lnTo>
                <a:lnTo>
                  <a:pt x="30835" y="11745"/>
                </a:lnTo>
                <a:lnTo>
                  <a:pt x="30825" y="11730"/>
                </a:lnTo>
                <a:lnTo>
                  <a:pt x="30815" y="11715"/>
                </a:lnTo>
                <a:lnTo>
                  <a:pt x="30807" y="11700"/>
                </a:lnTo>
                <a:lnTo>
                  <a:pt x="30799" y="11683"/>
                </a:lnTo>
                <a:lnTo>
                  <a:pt x="30792" y="11668"/>
                </a:lnTo>
                <a:lnTo>
                  <a:pt x="30786" y="11652"/>
                </a:lnTo>
                <a:lnTo>
                  <a:pt x="30780" y="11634"/>
                </a:lnTo>
                <a:lnTo>
                  <a:pt x="30775" y="11617"/>
                </a:lnTo>
                <a:lnTo>
                  <a:pt x="30772" y="11600"/>
                </a:lnTo>
                <a:lnTo>
                  <a:pt x="30769" y="11583"/>
                </a:lnTo>
                <a:lnTo>
                  <a:pt x="30767" y="11566"/>
                </a:lnTo>
                <a:lnTo>
                  <a:pt x="30766" y="11548"/>
                </a:lnTo>
                <a:lnTo>
                  <a:pt x="30765" y="11531"/>
                </a:lnTo>
                <a:lnTo>
                  <a:pt x="30766" y="11514"/>
                </a:lnTo>
                <a:lnTo>
                  <a:pt x="30767" y="11497"/>
                </a:lnTo>
                <a:lnTo>
                  <a:pt x="30769" y="11479"/>
                </a:lnTo>
                <a:lnTo>
                  <a:pt x="30772" y="11461"/>
                </a:lnTo>
                <a:lnTo>
                  <a:pt x="30775" y="11445"/>
                </a:lnTo>
                <a:lnTo>
                  <a:pt x="30780" y="11429"/>
                </a:lnTo>
                <a:lnTo>
                  <a:pt x="30786" y="11411"/>
                </a:lnTo>
                <a:lnTo>
                  <a:pt x="30792" y="11394"/>
                </a:lnTo>
                <a:lnTo>
                  <a:pt x="30799" y="11378"/>
                </a:lnTo>
                <a:lnTo>
                  <a:pt x="30807" y="11363"/>
                </a:lnTo>
                <a:lnTo>
                  <a:pt x="30815" y="11348"/>
                </a:lnTo>
                <a:lnTo>
                  <a:pt x="30825" y="11332"/>
                </a:lnTo>
                <a:lnTo>
                  <a:pt x="30835" y="11317"/>
                </a:lnTo>
                <a:lnTo>
                  <a:pt x="30847" y="11303"/>
                </a:lnTo>
                <a:lnTo>
                  <a:pt x="30859" y="11289"/>
                </a:lnTo>
                <a:lnTo>
                  <a:pt x="30872" y="11275"/>
                </a:lnTo>
                <a:lnTo>
                  <a:pt x="32736" y="9411"/>
                </a:lnTo>
                <a:lnTo>
                  <a:pt x="32736" y="9411"/>
                </a:lnTo>
                <a:lnTo>
                  <a:pt x="32749" y="9397"/>
                </a:lnTo>
                <a:lnTo>
                  <a:pt x="32762" y="9383"/>
                </a:lnTo>
                <a:lnTo>
                  <a:pt x="32772" y="9369"/>
                </a:lnTo>
                <a:lnTo>
                  <a:pt x="32783" y="9353"/>
                </a:lnTo>
                <a:lnTo>
                  <a:pt x="32792" y="9338"/>
                </a:lnTo>
                <a:lnTo>
                  <a:pt x="32802" y="9323"/>
                </a:lnTo>
                <a:lnTo>
                  <a:pt x="32809" y="9306"/>
                </a:lnTo>
                <a:lnTo>
                  <a:pt x="32816" y="9290"/>
                </a:lnTo>
                <a:lnTo>
                  <a:pt x="32823" y="9274"/>
                </a:lnTo>
                <a:lnTo>
                  <a:pt x="32827" y="9257"/>
                </a:lnTo>
                <a:lnTo>
                  <a:pt x="32832" y="9241"/>
                </a:lnTo>
                <a:lnTo>
                  <a:pt x="32836" y="9223"/>
                </a:lnTo>
                <a:lnTo>
                  <a:pt x="32839" y="9207"/>
                </a:lnTo>
                <a:lnTo>
                  <a:pt x="32840" y="9189"/>
                </a:lnTo>
                <a:lnTo>
                  <a:pt x="32841" y="9171"/>
                </a:lnTo>
                <a:lnTo>
                  <a:pt x="32843" y="9154"/>
                </a:lnTo>
                <a:lnTo>
                  <a:pt x="32841" y="9136"/>
                </a:lnTo>
                <a:lnTo>
                  <a:pt x="32840" y="9120"/>
                </a:lnTo>
                <a:lnTo>
                  <a:pt x="32839" y="9102"/>
                </a:lnTo>
                <a:lnTo>
                  <a:pt x="32836" y="9085"/>
                </a:lnTo>
                <a:lnTo>
                  <a:pt x="32832" y="9068"/>
                </a:lnTo>
                <a:lnTo>
                  <a:pt x="32827" y="9051"/>
                </a:lnTo>
                <a:lnTo>
                  <a:pt x="32823" y="9034"/>
                </a:lnTo>
                <a:lnTo>
                  <a:pt x="32816" y="9018"/>
                </a:lnTo>
                <a:lnTo>
                  <a:pt x="32809" y="9001"/>
                </a:lnTo>
                <a:lnTo>
                  <a:pt x="32802" y="8986"/>
                </a:lnTo>
                <a:lnTo>
                  <a:pt x="32792" y="8970"/>
                </a:lnTo>
                <a:lnTo>
                  <a:pt x="32783" y="8954"/>
                </a:lnTo>
                <a:lnTo>
                  <a:pt x="32772" y="8940"/>
                </a:lnTo>
                <a:lnTo>
                  <a:pt x="32762" y="8925"/>
                </a:lnTo>
                <a:lnTo>
                  <a:pt x="32749" y="8911"/>
                </a:lnTo>
                <a:lnTo>
                  <a:pt x="32736" y="8898"/>
                </a:lnTo>
                <a:lnTo>
                  <a:pt x="32736" y="8898"/>
                </a:lnTo>
                <a:lnTo>
                  <a:pt x="32723" y="8885"/>
                </a:lnTo>
                <a:lnTo>
                  <a:pt x="32709" y="8873"/>
                </a:lnTo>
                <a:lnTo>
                  <a:pt x="32695" y="8862"/>
                </a:lnTo>
                <a:lnTo>
                  <a:pt x="32679" y="8851"/>
                </a:lnTo>
                <a:lnTo>
                  <a:pt x="32664" y="8842"/>
                </a:lnTo>
                <a:lnTo>
                  <a:pt x="32649" y="8833"/>
                </a:lnTo>
                <a:lnTo>
                  <a:pt x="32632" y="8825"/>
                </a:lnTo>
                <a:lnTo>
                  <a:pt x="32616" y="8818"/>
                </a:lnTo>
                <a:lnTo>
                  <a:pt x="32600" y="8812"/>
                </a:lnTo>
                <a:lnTo>
                  <a:pt x="32583" y="8806"/>
                </a:lnTo>
                <a:lnTo>
                  <a:pt x="32567" y="8802"/>
                </a:lnTo>
                <a:lnTo>
                  <a:pt x="32549" y="8798"/>
                </a:lnTo>
                <a:lnTo>
                  <a:pt x="32532" y="8796"/>
                </a:lnTo>
                <a:lnTo>
                  <a:pt x="32515" y="8794"/>
                </a:lnTo>
                <a:lnTo>
                  <a:pt x="32497" y="8792"/>
                </a:lnTo>
                <a:lnTo>
                  <a:pt x="32480" y="8792"/>
                </a:lnTo>
                <a:lnTo>
                  <a:pt x="32462" y="8792"/>
                </a:lnTo>
                <a:lnTo>
                  <a:pt x="32446" y="8794"/>
                </a:lnTo>
                <a:lnTo>
                  <a:pt x="32428" y="8796"/>
                </a:lnTo>
                <a:lnTo>
                  <a:pt x="32411" y="8798"/>
                </a:lnTo>
                <a:lnTo>
                  <a:pt x="32394" y="8802"/>
                </a:lnTo>
                <a:lnTo>
                  <a:pt x="32377" y="8806"/>
                </a:lnTo>
                <a:lnTo>
                  <a:pt x="32360" y="8812"/>
                </a:lnTo>
                <a:lnTo>
                  <a:pt x="32344" y="8818"/>
                </a:lnTo>
                <a:lnTo>
                  <a:pt x="32327" y="8825"/>
                </a:lnTo>
                <a:lnTo>
                  <a:pt x="32312" y="8833"/>
                </a:lnTo>
                <a:lnTo>
                  <a:pt x="32296" y="8842"/>
                </a:lnTo>
                <a:lnTo>
                  <a:pt x="32280" y="8851"/>
                </a:lnTo>
                <a:lnTo>
                  <a:pt x="32266" y="8862"/>
                </a:lnTo>
                <a:lnTo>
                  <a:pt x="32251" y="8873"/>
                </a:lnTo>
                <a:lnTo>
                  <a:pt x="32237" y="8885"/>
                </a:lnTo>
                <a:lnTo>
                  <a:pt x="32224" y="8898"/>
                </a:lnTo>
                <a:lnTo>
                  <a:pt x="28568" y="12553"/>
                </a:lnTo>
                <a:lnTo>
                  <a:pt x="28568" y="12553"/>
                </a:lnTo>
                <a:lnTo>
                  <a:pt x="28554" y="12566"/>
                </a:lnTo>
                <a:lnTo>
                  <a:pt x="28540" y="12578"/>
                </a:lnTo>
                <a:lnTo>
                  <a:pt x="28526" y="12589"/>
                </a:lnTo>
                <a:lnTo>
                  <a:pt x="28511" y="12599"/>
                </a:lnTo>
                <a:lnTo>
                  <a:pt x="28496" y="12609"/>
                </a:lnTo>
                <a:lnTo>
                  <a:pt x="28480" y="12618"/>
                </a:lnTo>
                <a:lnTo>
                  <a:pt x="28465" y="12626"/>
                </a:lnTo>
                <a:lnTo>
                  <a:pt x="28449" y="12633"/>
                </a:lnTo>
                <a:lnTo>
                  <a:pt x="28432" y="12639"/>
                </a:lnTo>
                <a:lnTo>
                  <a:pt x="28415" y="12645"/>
                </a:lnTo>
                <a:lnTo>
                  <a:pt x="28398" y="12648"/>
                </a:lnTo>
                <a:lnTo>
                  <a:pt x="28382" y="12653"/>
                </a:lnTo>
                <a:lnTo>
                  <a:pt x="28364" y="12655"/>
                </a:lnTo>
                <a:lnTo>
                  <a:pt x="28347" y="12657"/>
                </a:lnTo>
                <a:lnTo>
                  <a:pt x="28329" y="12659"/>
                </a:lnTo>
                <a:lnTo>
                  <a:pt x="28312" y="12659"/>
                </a:lnTo>
                <a:lnTo>
                  <a:pt x="28295" y="12659"/>
                </a:lnTo>
                <a:lnTo>
                  <a:pt x="28277" y="12657"/>
                </a:lnTo>
                <a:lnTo>
                  <a:pt x="28260" y="12655"/>
                </a:lnTo>
                <a:lnTo>
                  <a:pt x="28243" y="12653"/>
                </a:lnTo>
                <a:lnTo>
                  <a:pt x="28226" y="12648"/>
                </a:lnTo>
                <a:lnTo>
                  <a:pt x="28209" y="12645"/>
                </a:lnTo>
                <a:lnTo>
                  <a:pt x="28192" y="12639"/>
                </a:lnTo>
                <a:lnTo>
                  <a:pt x="28175" y="12633"/>
                </a:lnTo>
                <a:lnTo>
                  <a:pt x="28160" y="12626"/>
                </a:lnTo>
                <a:lnTo>
                  <a:pt x="28143" y="12618"/>
                </a:lnTo>
                <a:lnTo>
                  <a:pt x="28128" y="12609"/>
                </a:lnTo>
                <a:lnTo>
                  <a:pt x="28113" y="12599"/>
                </a:lnTo>
                <a:lnTo>
                  <a:pt x="28098" y="12589"/>
                </a:lnTo>
                <a:lnTo>
                  <a:pt x="28084" y="12578"/>
                </a:lnTo>
                <a:lnTo>
                  <a:pt x="28069" y="12566"/>
                </a:lnTo>
                <a:lnTo>
                  <a:pt x="28055" y="12553"/>
                </a:lnTo>
                <a:lnTo>
                  <a:pt x="28055" y="12553"/>
                </a:lnTo>
                <a:lnTo>
                  <a:pt x="28042" y="12539"/>
                </a:lnTo>
                <a:lnTo>
                  <a:pt x="28031" y="12525"/>
                </a:lnTo>
                <a:lnTo>
                  <a:pt x="28020" y="12511"/>
                </a:lnTo>
                <a:lnTo>
                  <a:pt x="28010" y="12495"/>
                </a:lnTo>
                <a:lnTo>
                  <a:pt x="28000" y="12480"/>
                </a:lnTo>
                <a:lnTo>
                  <a:pt x="27991" y="12465"/>
                </a:lnTo>
                <a:lnTo>
                  <a:pt x="27983" y="12450"/>
                </a:lnTo>
                <a:lnTo>
                  <a:pt x="27976" y="12433"/>
                </a:lnTo>
                <a:lnTo>
                  <a:pt x="27970" y="12417"/>
                </a:lnTo>
                <a:lnTo>
                  <a:pt x="27965" y="12399"/>
                </a:lnTo>
                <a:lnTo>
                  <a:pt x="27960" y="12383"/>
                </a:lnTo>
                <a:lnTo>
                  <a:pt x="27957" y="12366"/>
                </a:lnTo>
                <a:lnTo>
                  <a:pt x="27953" y="12349"/>
                </a:lnTo>
                <a:lnTo>
                  <a:pt x="27951" y="12331"/>
                </a:lnTo>
                <a:lnTo>
                  <a:pt x="27950" y="12314"/>
                </a:lnTo>
                <a:lnTo>
                  <a:pt x="27950" y="12297"/>
                </a:lnTo>
                <a:lnTo>
                  <a:pt x="27950" y="12279"/>
                </a:lnTo>
                <a:lnTo>
                  <a:pt x="27951" y="12262"/>
                </a:lnTo>
                <a:lnTo>
                  <a:pt x="27953" y="12244"/>
                </a:lnTo>
                <a:lnTo>
                  <a:pt x="27957" y="12228"/>
                </a:lnTo>
                <a:lnTo>
                  <a:pt x="27960" y="12210"/>
                </a:lnTo>
                <a:lnTo>
                  <a:pt x="27965" y="12194"/>
                </a:lnTo>
                <a:lnTo>
                  <a:pt x="27970" y="12176"/>
                </a:lnTo>
                <a:lnTo>
                  <a:pt x="27976" y="12160"/>
                </a:lnTo>
                <a:lnTo>
                  <a:pt x="27983" y="12144"/>
                </a:lnTo>
                <a:lnTo>
                  <a:pt x="27991" y="12128"/>
                </a:lnTo>
                <a:lnTo>
                  <a:pt x="28000" y="12113"/>
                </a:lnTo>
                <a:lnTo>
                  <a:pt x="28010" y="12098"/>
                </a:lnTo>
                <a:lnTo>
                  <a:pt x="28020" y="12082"/>
                </a:lnTo>
                <a:lnTo>
                  <a:pt x="28031" y="12068"/>
                </a:lnTo>
                <a:lnTo>
                  <a:pt x="28042" y="12054"/>
                </a:lnTo>
                <a:lnTo>
                  <a:pt x="28055" y="12040"/>
                </a:lnTo>
                <a:lnTo>
                  <a:pt x="32003" y="8094"/>
                </a:lnTo>
                <a:lnTo>
                  <a:pt x="32003" y="8094"/>
                </a:lnTo>
                <a:lnTo>
                  <a:pt x="32016" y="8080"/>
                </a:lnTo>
                <a:lnTo>
                  <a:pt x="32028" y="8066"/>
                </a:lnTo>
                <a:lnTo>
                  <a:pt x="32040" y="8052"/>
                </a:lnTo>
                <a:lnTo>
                  <a:pt x="32049" y="8036"/>
                </a:lnTo>
                <a:lnTo>
                  <a:pt x="32060" y="8021"/>
                </a:lnTo>
                <a:lnTo>
                  <a:pt x="32068" y="8006"/>
                </a:lnTo>
                <a:lnTo>
                  <a:pt x="32076" y="7990"/>
                </a:lnTo>
                <a:lnTo>
                  <a:pt x="32083" y="7974"/>
                </a:lnTo>
                <a:lnTo>
                  <a:pt x="32089" y="7958"/>
                </a:lnTo>
                <a:lnTo>
                  <a:pt x="32095" y="7940"/>
                </a:lnTo>
                <a:lnTo>
                  <a:pt x="32098" y="7924"/>
                </a:lnTo>
                <a:lnTo>
                  <a:pt x="32103" y="7906"/>
                </a:lnTo>
                <a:lnTo>
                  <a:pt x="32105" y="7890"/>
                </a:lnTo>
                <a:lnTo>
                  <a:pt x="32108" y="7872"/>
                </a:lnTo>
                <a:lnTo>
                  <a:pt x="32109" y="7855"/>
                </a:lnTo>
                <a:lnTo>
                  <a:pt x="32109" y="7837"/>
                </a:lnTo>
                <a:lnTo>
                  <a:pt x="32109" y="7821"/>
                </a:lnTo>
                <a:lnTo>
                  <a:pt x="32108" y="7803"/>
                </a:lnTo>
                <a:lnTo>
                  <a:pt x="32105" y="7785"/>
                </a:lnTo>
                <a:lnTo>
                  <a:pt x="32103" y="7768"/>
                </a:lnTo>
                <a:lnTo>
                  <a:pt x="32098" y="7751"/>
                </a:lnTo>
                <a:lnTo>
                  <a:pt x="32095" y="7735"/>
                </a:lnTo>
                <a:lnTo>
                  <a:pt x="32089" y="7717"/>
                </a:lnTo>
                <a:lnTo>
                  <a:pt x="32083" y="7701"/>
                </a:lnTo>
                <a:lnTo>
                  <a:pt x="32076" y="7684"/>
                </a:lnTo>
                <a:lnTo>
                  <a:pt x="32068" y="7669"/>
                </a:lnTo>
                <a:lnTo>
                  <a:pt x="32060" y="7654"/>
                </a:lnTo>
                <a:lnTo>
                  <a:pt x="32049" y="7639"/>
                </a:lnTo>
                <a:lnTo>
                  <a:pt x="32040" y="7623"/>
                </a:lnTo>
                <a:lnTo>
                  <a:pt x="32028" y="7609"/>
                </a:lnTo>
                <a:lnTo>
                  <a:pt x="32016" y="7595"/>
                </a:lnTo>
                <a:lnTo>
                  <a:pt x="32003" y="7581"/>
                </a:lnTo>
                <a:lnTo>
                  <a:pt x="32003" y="7581"/>
                </a:lnTo>
                <a:lnTo>
                  <a:pt x="31989" y="7568"/>
                </a:lnTo>
                <a:lnTo>
                  <a:pt x="31975" y="7556"/>
                </a:lnTo>
                <a:lnTo>
                  <a:pt x="31961" y="7545"/>
                </a:lnTo>
                <a:lnTo>
                  <a:pt x="31946" y="7535"/>
                </a:lnTo>
                <a:lnTo>
                  <a:pt x="31930" y="7525"/>
                </a:lnTo>
                <a:lnTo>
                  <a:pt x="31915" y="7517"/>
                </a:lnTo>
                <a:lnTo>
                  <a:pt x="31900" y="7508"/>
                </a:lnTo>
                <a:lnTo>
                  <a:pt x="31884" y="7501"/>
                </a:lnTo>
                <a:lnTo>
                  <a:pt x="31867" y="7495"/>
                </a:lnTo>
                <a:lnTo>
                  <a:pt x="31849" y="7490"/>
                </a:lnTo>
                <a:lnTo>
                  <a:pt x="31833" y="7486"/>
                </a:lnTo>
                <a:lnTo>
                  <a:pt x="31815" y="7481"/>
                </a:lnTo>
                <a:lnTo>
                  <a:pt x="31799" y="7479"/>
                </a:lnTo>
                <a:lnTo>
                  <a:pt x="31781" y="7477"/>
                </a:lnTo>
                <a:lnTo>
                  <a:pt x="31764" y="7475"/>
                </a:lnTo>
                <a:lnTo>
                  <a:pt x="31747" y="7475"/>
                </a:lnTo>
                <a:lnTo>
                  <a:pt x="31730" y="7475"/>
                </a:lnTo>
                <a:lnTo>
                  <a:pt x="31712" y="7477"/>
                </a:lnTo>
                <a:lnTo>
                  <a:pt x="31695" y="7479"/>
                </a:lnTo>
                <a:lnTo>
                  <a:pt x="31678" y="7481"/>
                </a:lnTo>
                <a:lnTo>
                  <a:pt x="31660" y="7486"/>
                </a:lnTo>
                <a:lnTo>
                  <a:pt x="31644" y="7490"/>
                </a:lnTo>
                <a:lnTo>
                  <a:pt x="31626" y="7495"/>
                </a:lnTo>
                <a:lnTo>
                  <a:pt x="31610" y="7501"/>
                </a:lnTo>
                <a:lnTo>
                  <a:pt x="31595" y="7508"/>
                </a:lnTo>
                <a:lnTo>
                  <a:pt x="31578" y="7517"/>
                </a:lnTo>
                <a:lnTo>
                  <a:pt x="31563" y="7525"/>
                </a:lnTo>
                <a:lnTo>
                  <a:pt x="31548" y="7535"/>
                </a:lnTo>
                <a:lnTo>
                  <a:pt x="31533" y="7545"/>
                </a:lnTo>
                <a:lnTo>
                  <a:pt x="31518" y="7556"/>
                </a:lnTo>
                <a:lnTo>
                  <a:pt x="31504" y="7568"/>
                </a:lnTo>
                <a:lnTo>
                  <a:pt x="31490" y="7581"/>
                </a:lnTo>
                <a:lnTo>
                  <a:pt x="29709" y="9363"/>
                </a:lnTo>
                <a:lnTo>
                  <a:pt x="29709" y="9363"/>
                </a:lnTo>
                <a:lnTo>
                  <a:pt x="29695" y="9376"/>
                </a:lnTo>
                <a:lnTo>
                  <a:pt x="29681" y="9387"/>
                </a:lnTo>
                <a:lnTo>
                  <a:pt x="29667" y="9398"/>
                </a:lnTo>
                <a:lnTo>
                  <a:pt x="29652" y="9409"/>
                </a:lnTo>
                <a:lnTo>
                  <a:pt x="29637" y="9418"/>
                </a:lnTo>
                <a:lnTo>
                  <a:pt x="29621" y="9427"/>
                </a:lnTo>
                <a:lnTo>
                  <a:pt x="29605" y="9436"/>
                </a:lnTo>
                <a:lnTo>
                  <a:pt x="29589" y="9443"/>
                </a:lnTo>
                <a:lnTo>
                  <a:pt x="29572" y="9448"/>
                </a:lnTo>
                <a:lnTo>
                  <a:pt x="29556" y="9453"/>
                </a:lnTo>
                <a:lnTo>
                  <a:pt x="29539" y="9458"/>
                </a:lnTo>
                <a:lnTo>
                  <a:pt x="29522" y="9461"/>
                </a:lnTo>
                <a:lnTo>
                  <a:pt x="29505" y="9465"/>
                </a:lnTo>
                <a:lnTo>
                  <a:pt x="29488" y="9467"/>
                </a:lnTo>
                <a:lnTo>
                  <a:pt x="29470" y="9468"/>
                </a:lnTo>
                <a:lnTo>
                  <a:pt x="29452" y="9468"/>
                </a:lnTo>
                <a:lnTo>
                  <a:pt x="29435" y="9468"/>
                </a:lnTo>
                <a:lnTo>
                  <a:pt x="29418" y="9467"/>
                </a:lnTo>
                <a:lnTo>
                  <a:pt x="29401" y="9465"/>
                </a:lnTo>
                <a:lnTo>
                  <a:pt x="29383" y="9463"/>
                </a:lnTo>
                <a:lnTo>
                  <a:pt x="29367" y="9458"/>
                </a:lnTo>
                <a:lnTo>
                  <a:pt x="29349" y="9453"/>
                </a:lnTo>
                <a:lnTo>
                  <a:pt x="29333" y="9448"/>
                </a:lnTo>
                <a:lnTo>
                  <a:pt x="29316" y="9443"/>
                </a:lnTo>
                <a:lnTo>
                  <a:pt x="29300" y="9436"/>
                </a:lnTo>
                <a:lnTo>
                  <a:pt x="29284" y="9427"/>
                </a:lnTo>
                <a:lnTo>
                  <a:pt x="29268" y="9418"/>
                </a:lnTo>
                <a:lnTo>
                  <a:pt x="29253" y="9409"/>
                </a:lnTo>
                <a:lnTo>
                  <a:pt x="29239" y="9398"/>
                </a:lnTo>
                <a:lnTo>
                  <a:pt x="29223" y="9387"/>
                </a:lnTo>
                <a:lnTo>
                  <a:pt x="29211" y="9376"/>
                </a:lnTo>
                <a:lnTo>
                  <a:pt x="29196" y="9363"/>
                </a:lnTo>
                <a:lnTo>
                  <a:pt x="29196" y="9363"/>
                </a:lnTo>
                <a:lnTo>
                  <a:pt x="29184" y="9349"/>
                </a:lnTo>
                <a:lnTo>
                  <a:pt x="29172" y="9335"/>
                </a:lnTo>
                <a:lnTo>
                  <a:pt x="29160" y="9321"/>
                </a:lnTo>
                <a:lnTo>
                  <a:pt x="29149" y="9305"/>
                </a:lnTo>
                <a:lnTo>
                  <a:pt x="29140" y="9290"/>
                </a:lnTo>
                <a:lnTo>
                  <a:pt x="29132" y="9275"/>
                </a:lnTo>
                <a:lnTo>
                  <a:pt x="29124" y="9258"/>
                </a:lnTo>
                <a:lnTo>
                  <a:pt x="29117" y="9243"/>
                </a:lnTo>
                <a:lnTo>
                  <a:pt x="29111" y="9227"/>
                </a:lnTo>
                <a:lnTo>
                  <a:pt x="29105" y="9209"/>
                </a:lnTo>
                <a:lnTo>
                  <a:pt x="29100" y="9193"/>
                </a:lnTo>
                <a:lnTo>
                  <a:pt x="29097" y="9175"/>
                </a:lnTo>
                <a:lnTo>
                  <a:pt x="29094" y="9159"/>
                </a:lnTo>
                <a:lnTo>
                  <a:pt x="29092" y="9141"/>
                </a:lnTo>
                <a:lnTo>
                  <a:pt x="29091" y="9123"/>
                </a:lnTo>
                <a:lnTo>
                  <a:pt x="29091" y="9106"/>
                </a:lnTo>
                <a:lnTo>
                  <a:pt x="29091" y="9089"/>
                </a:lnTo>
                <a:lnTo>
                  <a:pt x="29092" y="9072"/>
                </a:lnTo>
                <a:lnTo>
                  <a:pt x="29094" y="9054"/>
                </a:lnTo>
                <a:lnTo>
                  <a:pt x="29097" y="9036"/>
                </a:lnTo>
                <a:lnTo>
                  <a:pt x="29100" y="9020"/>
                </a:lnTo>
                <a:lnTo>
                  <a:pt x="29105" y="9004"/>
                </a:lnTo>
                <a:lnTo>
                  <a:pt x="29111" y="8986"/>
                </a:lnTo>
                <a:lnTo>
                  <a:pt x="29117" y="8970"/>
                </a:lnTo>
                <a:lnTo>
                  <a:pt x="29124" y="8953"/>
                </a:lnTo>
                <a:lnTo>
                  <a:pt x="29132" y="8938"/>
                </a:lnTo>
                <a:lnTo>
                  <a:pt x="29140" y="8923"/>
                </a:lnTo>
                <a:lnTo>
                  <a:pt x="29149" y="8907"/>
                </a:lnTo>
                <a:lnTo>
                  <a:pt x="29160" y="8892"/>
                </a:lnTo>
                <a:lnTo>
                  <a:pt x="29172" y="8878"/>
                </a:lnTo>
                <a:lnTo>
                  <a:pt x="29184" y="8864"/>
                </a:lnTo>
                <a:lnTo>
                  <a:pt x="29196" y="8850"/>
                </a:lnTo>
                <a:lnTo>
                  <a:pt x="30044" y="8002"/>
                </a:lnTo>
                <a:lnTo>
                  <a:pt x="30044" y="8002"/>
                </a:lnTo>
                <a:lnTo>
                  <a:pt x="30056" y="7977"/>
                </a:lnTo>
                <a:lnTo>
                  <a:pt x="30066" y="7951"/>
                </a:lnTo>
                <a:lnTo>
                  <a:pt x="30073" y="7923"/>
                </a:lnTo>
                <a:lnTo>
                  <a:pt x="30079" y="7896"/>
                </a:lnTo>
                <a:lnTo>
                  <a:pt x="30083" y="7867"/>
                </a:lnTo>
                <a:lnTo>
                  <a:pt x="30084" y="7839"/>
                </a:lnTo>
                <a:lnTo>
                  <a:pt x="30083" y="7812"/>
                </a:lnTo>
                <a:lnTo>
                  <a:pt x="30080" y="7784"/>
                </a:lnTo>
                <a:lnTo>
                  <a:pt x="30076" y="7756"/>
                </a:lnTo>
                <a:lnTo>
                  <a:pt x="30067" y="7729"/>
                </a:lnTo>
                <a:lnTo>
                  <a:pt x="30058" y="7703"/>
                </a:lnTo>
                <a:lnTo>
                  <a:pt x="30048" y="7676"/>
                </a:lnTo>
                <a:lnTo>
                  <a:pt x="30033" y="7651"/>
                </a:lnTo>
                <a:lnTo>
                  <a:pt x="30017" y="7627"/>
                </a:lnTo>
                <a:lnTo>
                  <a:pt x="29999" y="7605"/>
                </a:lnTo>
                <a:lnTo>
                  <a:pt x="29979" y="7582"/>
                </a:lnTo>
                <a:lnTo>
                  <a:pt x="29979" y="7582"/>
                </a:lnTo>
                <a:lnTo>
                  <a:pt x="29965" y="7569"/>
                </a:lnTo>
                <a:lnTo>
                  <a:pt x="29951" y="7558"/>
                </a:lnTo>
                <a:lnTo>
                  <a:pt x="29937" y="7546"/>
                </a:lnTo>
                <a:lnTo>
                  <a:pt x="29922" y="7535"/>
                </a:lnTo>
                <a:lnTo>
                  <a:pt x="29907" y="7526"/>
                </a:lnTo>
                <a:lnTo>
                  <a:pt x="29891" y="7518"/>
                </a:lnTo>
                <a:lnTo>
                  <a:pt x="29875" y="7509"/>
                </a:lnTo>
                <a:lnTo>
                  <a:pt x="29860" y="7502"/>
                </a:lnTo>
                <a:lnTo>
                  <a:pt x="29842" y="7497"/>
                </a:lnTo>
                <a:lnTo>
                  <a:pt x="29826" y="7491"/>
                </a:lnTo>
                <a:lnTo>
                  <a:pt x="29809" y="7486"/>
                </a:lnTo>
                <a:lnTo>
                  <a:pt x="29792" y="7482"/>
                </a:lnTo>
                <a:lnTo>
                  <a:pt x="29775" y="7480"/>
                </a:lnTo>
                <a:lnTo>
                  <a:pt x="29758" y="7478"/>
                </a:lnTo>
                <a:lnTo>
                  <a:pt x="29740" y="7477"/>
                </a:lnTo>
                <a:lnTo>
                  <a:pt x="29722" y="7475"/>
                </a:lnTo>
                <a:lnTo>
                  <a:pt x="29706" y="7477"/>
                </a:lnTo>
                <a:lnTo>
                  <a:pt x="29688" y="7478"/>
                </a:lnTo>
                <a:lnTo>
                  <a:pt x="29671" y="7480"/>
                </a:lnTo>
                <a:lnTo>
                  <a:pt x="29653" y="7482"/>
                </a:lnTo>
                <a:lnTo>
                  <a:pt x="29637" y="7486"/>
                </a:lnTo>
                <a:lnTo>
                  <a:pt x="29619" y="7491"/>
                </a:lnTo>
                <a:lnTo>
                  <a:pt x="29603" y="7497"/>
                </a:lnTo>
                <a:lnTo>
                  <a:pt x="29586" y="7502"/>
                </a:lnTo>
                <a:lnTo>
                  <a:pt x="29570" y="7509"/>
                </a:lnTo>
                <a:lnTo>
                  <a:pt x="29554" y="7518"/>
                </a:lnTo>
                <a:lnTo>
                  <a:pt x="29538" y="7526"/>
                </a:lnTo>
                <a:lnTo>
                  <a:pt x="29523" y="7535"/>
                </a:lnTo>
                <a:lnTo>
                  <a:pt x="29509" y="7546"/>
                </a:lnTo>
                <a:lnTo>
                  <a:pt x="29495" y="7558"/>
                </a:lnTo>
                <a:lnTo>
                  <a:pt x="29481" y="7569"/>
                </a:lnTo>
                <a:lnTo>
                  <a:pt x="29466" y="7582"/>
                </a:lnTo>
                <a:lnTo>
                  <a:pt x="29154" y="7894"/>
                </a:lnTo>
                <a:lnTo>
                  <a:pt x="28876" y="8173"/>
                </a:lnTo>
                <a:lnTo>
                  <a:pt x="28876" y="8173"/>
                </a:lnTo>
                <a:lnTo>
                  <a:pt x="28863" y="8186"/>
                </a:lnTo>
                <a:lnTo>
                  <a:pt x="28849" y="8197"/>
                </a:lnTo>
                <a:lnTo>
                  <a:pt x="28834" y="8208"/>
                </a:lnTo>
                <a:lnTo>
                  <a:pt x="28820" y="8218"/>
                </a:lnTo>
                <a:lnTo>
                  <a:pt x="28804" y="8228"/>
                </a:lnTo>
                <a:lnTo>
                  <a:pt x="28788" y="8237"/>
                </a:lnTo>
                <a:lnTo>
                  <a:pt x="28773" y="8245"/>
                </a:lnTo>
                <a:lnTo>
                  <a:pt x="28756" y="8252"/>
                </a:lnTo>
                <a:lnTo>
                  <a:pt x="28740" y="8258"/>
                </a:lnTo>
                <a:lnTo>
                  <a:pt x="28723" y="8263"/>
                </a:lnTo>
                <a:lnTo>
                  <a:pt x="28706" y="8268"/>
                </a:lnTo>
                <a:lnTo>
                  <a:pt x="28689" y="8272"/>
                </a:lnTo>
                <a:lnTo>
                  <a:pt x="28672" y="8275"/>
                </a:lnTo>
                <a:lnTo>
                  <a:pt x="28654" y="8277"/>
                </a:lnTo>
                <a:lnTo>
                  <a:pt x="28638" y="8278"/>
                </a:lnTo>
                <a:lnTo>
                  <a:pt x="28620" y="8278"/>
                </a:lnTo>
                <a:lnTo>
                  <a:pt x="28602" y="8278"/>
                </a:lnTo>
                <a:lnTo>
                  <a:pt x="28585" y="8277"/>
                </a:lnTo>
                <a:lnTo>
                  <a:pt x="28568" y="8275"/>
                </a:lnTo>
                <a:lnTo>
                  <a:pt x="28551" y="8272"/>
                </a:lnTo>
                <a:lnTo>
                  <a:pt x="28533" y="8268"/>
                </a:lnTo>
                <a:lnTo>
                  <a:pt x="28517" y="8263"/>
                </a:lnTo>
                <a:lnTo>
                  <a:pt x="28500" y="8258"/>
                </a:lnTo>
                <a:lnTo>
                  <a:pt x="28484" y="8252"/>
                </a:lnTo>
                <a:lnTo>
                  <a:pt x="28467" y="8245"/>
                </a:lnTo>
                <a:lnTo>
                  <a:pt x="28451" y="8237"/>
                </a:lnTo>
                <a:lnTo>
                  <a:pt x="28436" y="8228"/>
                </a:lnTo>
                <a:lnTo>
                  <a:pt x="28420" y="8218"/>
                </a:lnTo>
                <a:lnTo>
                  <a:pt x="28405" y="8208"/>
                </a:lnTo>
                <a:lnTo>
                  <a:pt x="28391" y="8197"/>
                </a:lnTo>
                <a:lnTo>
                  <a:pt x="28377" y="8186"/>
                </a:lnTo>
                <a:lnTo>
                  <a:pt x="28364" y="8173"/>
                </a:lnTo>
                <a:lnTo>
                  <a:pt x="28364" y="8173"/>
                </a:lnTo>
                <a:lnTo>
                  <a:pt x="28351" y="8159"/>
                </a:lnTo>
                <a:lnTo>
                  <a:pt x="28338" y="8144"/>
                </a:lnTo>
                <a:lnTo>
                  <a:pt x="28328" y="8130"/>
                </a:lnTo>
                <a:lnTo>
                  <a:pt x="28317" y="8115"/>
                </a:lnTo>
                <a:lnTo>
                  <a:pt x="28308" y="8100"/>
                </a:lnTo>
                <a:lnTo>
                  <a:pt x="28298" y="8085"/>
                </a:lnTo>
                <a:lnTo>
                  <a:pt x="28291" y="8068"/>
                </a:lnTo>
                <a:lnTo>
                  <a:pt x="28284" y="8053"/>
                </a:lnTo>
                <a:lnTo>
                  <a:pt x="28277" y="8036"/>
                </a:lnTo>
                <a:lnTo>
                  <a:pt x="28273" y="8019"/>
                </a:lnTo>
                <a:lnTo>
                  <a:pt x="28268" y="8002"/>
                </a:lnTo>
                <a:lnTo>
                  <a:pt x="28264" y="7985"/>
                </a:lnTo>
                <a:lnTo>
                  <a:pt x="28261" y="7968"/>
                </a:lnTo>
                <a:lnTo>
                  <a:pt x="28258" y="7951"/>
                </a:lnTo>
                <a:lnTo>
                  <a:pt x="28257" y="7933"/>
                </a:lnTo>
                <a:lnTo>
                  <a:pt x="28257" y="7916"/>
                </a:lnTo>
                <a:lnTo>
                  <a:pt x="28257" y="7899"/>
                </a:lnTo>
                <a:lnTo>
                  <a:pt x="28258" y="7882"/>
                </a:lnTo>
                <a:lnTo>
                  <a:pt x="28261" y="7864"/>
                </a:lnTo>
                <a:lnTo>
                  <a:pt x="28264" y="7846"/>
                </a:lnTo>
                <a:lnTo>
                  <a:pt x="28268" y="7830"/>
                </a:lnTo>
                <a:lnTo>
                  <a:pt x="28273" y="7813"/>
                </a:lnTo>
                <a:lnTo>
                  <a:pt x="28277" y="7796"/>
                </a:lnTo>
                <a:lnTo>
                  <a:pt x="28284" y="7779"/>
                </a:lnTo>
                <a:lnTo>
                  <a:pt x="28291" y="7763"/>
                </a:lnTo>
                <a:lnTo>
                  <a:pt x="28298" y="7748"/>
                </a:lnTo>
                <a:lnTo>
                  <a:pt x="28308" y="7732"/>
                </a:lnTo>
                <a:lnTo>
                  <a:pt x="28317" y="7717"/>
                </a:lnTo>
                <a:lnTo>
                  <a:pt x="28328" y="7702"/>
                </a:lnTo>
                <a:lnTo>
                  <a:pt x="28338" y="7688"/>
                </a:lnTo>
                <a:lnTo>
                  <a:pt x="28351" y="7674"/>
                </a:lnTo>
                <a:lnTo>
                  <a:pt x="28364" y="7660"/>
                </a:lnTo>
                <a:lnTo>
                  <a:pt x="30468" y="5555"/>
                </a:lnTo>
                <a:lnTo>
                  <a:pt x="30468" y="5555"/>
                </a:lnTo>
                <a:lnTo>
                  <a:pt x="30481" y="5542"/>
                </a:lnTo>
                <a:lnTo>
                  <a:pt x="30494" y="5528"/>
                </a:lnTo>
                <a:lnTo>
                  <a:pt x="30504" y="5513"/>
                </a:lnTo>
                <a:lnTo>
                  <a:pt x="30515" y="5499"/>
                </a:lnTo>
                <a:lnTo>
                  <a:pt x="30524" y="5484"/>
                </a:lnTo>
                <a:lnTo>
                  <a:pt x="30534" y="5467"/>
                </a:lnTo>
                <a:lnTo>
                  <a:pt x="30541" y="5452"/>
                </a:lnTo>
                <a:lnTo>
                  <a:pt x="30548" y="5436"/>
                </a:lnTo>
                <a:lnTo>
                  <a:pt x="30555" y="5419"/>
                </a:lnTo>
                <a:lnTo>
                  <a:pt x="30559" y="5403"/>
                </a:lnTo>
                <a:lnTo>
                  <a:pt x="30564" y="5385"/>
                </a:lnTo>
                <a:lnTo>
                  <a:pt x="30568" y="5369"/>
                </a:lnTo>
                <a:lnTo>
                  <a:pt x="30571" y="5351"/>
                </a:lnTo>
                <a:lnTo>
                  <a:pt x="30572" y="5333"/>
                </a:lnTo>
                <a:lnTo>
                  <a:pt x="30575" y="5317"/>
                </a:lnTo>
                <a:lnTo>
                  <a:pt x="30575" y="5299"/>
                </a:lnTo>
                <a:lnTo>
                  <a:pt x="30575" y="5282"/>
                </a:lnTo>
                <a:lnTo>
                  <a:pt x="30572" y="5264"/>
                </a:lnTo>
                <a:lnTo>
                  <a:pt x="30571" y="5248"/>
                </a:lnTo>
                <a:lnTo>
                  <a:pt x="30568" y="5230"/>
                </a:lnTo>
                <a:lnTo>
                  <a:pt x="30564" y="5212"/>
                </a:lnTo>
                <a:lnTo>
                  <a:pt x="30559" y="5196"/>
                </a:lnTo>
                <a:lnTo>
                  <a:pt x="30555" y="5180"/>
                </a:lnTo>
                <a:lnTo>
                  <a:pt x="30548" y="5163"/>
                </a:lnTo>
                <a:lnTo>
                  <a:pt x="30541" y="5147"/>
                </a:lnTo>
                <a:lnTo>
                  <a:pt x="30534" y="5130"/>
                </a:lnTo>
                <a:lnTo>
                  <a:pt x="30524" y="5115"/>
                </a:lnTo>
                <a:lnTo>
                  <a:pt x="30515" y="5100"/>
                </a:lnTo>
                <a:lnTo>
                  <a:pt x="30504" y="5085"/>
                </a:lnTo>
                <a:lnTo>
                  <a:pt x="30494" y="5070"/>
                </a:lnTo>
                <a:lnTo>
                  <a:pt x="30481" y="5056"/>
                </a:lnTo>
                <a:lnTo>
                  <a:pt x="30468" y="5043"/>
                </a:lnTo>
                <a:lnTo>
                  <a:pt x="30468" y="5043"/>
                </a:lnTo>
                <a:lnTo>
                  <a:pt x="30468" y="5043"/>
                </a:lnTo>
                <a:lnTo>
                  <a:pt x="30455" y="5031"/>
                </a:lnTo>
                <a:lnTo>
                  <a:pt x="30441" y="5018"/>
                </a:lnTo>
                <a:lnTo>
                  <a:pt x="30427" y="5007"/>
                </a:lnTo>
                <a:lnTo>
                  <a:pt x="30411" y="4997"/>
                </a:lnTo>
                <a:lnTo>
                  <a:pt x="30396" y="4987"/>
                </a:lnTo>
                <a:lnTo>
                  <a:pt x="30381" y="4978"/>
                </a:lnTo>
                <a:lnTo>
                  <a:pt x="30364" y="4971"/>
                </a:lnTo>
                <a:lnTo>
                  <a:pt x="30348" y="4964"/>
                </a:lnTo>
                <a:lnTo>
                  <a:pt x="30332" y="4957"/>
                </a:lnTo>
                <a:lnTo>
                  <a:pt x="30315" y="4952"/>
                </a:lnTo>
                <a:lnTo>
                  <a:pt x="30299" y="4947"/>
                </a:lnTo>
                <a:lnTo>
                  <a:pt x="30281" y="4944"/>
                </a:lnTo>
                <a:lnTo>
                  <a:pt x="30265" y="4940"/>
                </a:lnTo>
                <a:lnTo>
                  <a:pt x="30247" y="4939"/>
                </a:lnTo>
                <a:lnTo>
                  <a:pt x="30229" y="4937"/>
                </a:lnTo>
                <a:lnTo>
                  <a:pt x="30212" y="4937"/>
                </a:lnTo>
                <a:lnTo>
                  <a:pt x="30194" y="4937"/>
                </a:lnTo>
                <a:lnTo>
                  <a:pt x="30178" y="4939"/>
                </a:lnTo>
                <a:lnTo>
                  <a:pt x="30160" y="4940"/>
                </a:lnTo>
                <a:lnTo>
                  <a:pt x="30143" y="4944"/>
                </a:lnTo>
                <a:lnTo>
                  <a:pt x="30126" y="4947"/>
                </a:lnTo>
                <a:lnTo>
                  <a:pt x="30109" y="4952"/>
                </a:lnTo>
                <a:lnTo>
                  <a:pt x="30092" y="4957"/>
                </a:lnTo>
                <a:lnTo>
                  <a:pt x="30076" y="4964"/>
                </a:lnTo>
                <a:lnTo>
                  <a:pt x="30059" y="4971"/>
                </a:lnTo>
                <a:lnTo>
                  <a:pt x="30044" y="4978"/>
                </a:lnTo>
                <a:lnTo>
                  <a:pt x="30028" y="4987"/>
                </a:lnTo>
                <a:lnTo>
                  <a:pt x="30012" y="4997"/>
                </a:lnTo>
                <a:lnTo>
                  <a:pt x="29998" y="5007"/>
                </a:lnTo>
                <a:lnTo>
                  <a:pt x="29983" y="5018"/>
                </a:lnTo>
                <a:lnTo>
                  <a:pt x="29969" y="5031"/>
                </a:lnTo>
                <a:lnTo>
                  <a:pt x="29956" y="5043"/>
                </a:lnTo>
                <a:lnTo>
                  <a:pt x="29624" y="5374"/>
                </a:lnTo>
                <a:lnTo>
                  <a:pt x="29624" y="5374"/>
                </a:lnTo>
                <a:lnTo>
                  <a:pt x="29610" y="5387"/>
                </a:lnTo>
                <a:lnTo>
                  <a:pt x="29596" y="5400"/>
                </a:lnTo>
                <a:lnTo>
                  <a:pt x="29581" y="5411"/>
                </a:lnTo>
                <a:lnTo>
                  <a:pt x="29566" y="5421"/>
                </a:lnTo>
                <a:lnTo>
                  <a:pt x="29551" y="5431"/>
                </a:lnTo>
                <a:lnTo>
                  <a:pt x="29536" y="5440"/>
                </a:lnTo>
                <a:lnTo>
                  <a:pt x="29520" y="5447"/>
                </a:lnTo>
                <a:lnTo>
                  <a:pt x="29504" y="5454"/>
                </a:lnTo>
                <a:lnTo>
                  <a:pt x="29488" y="5461"/>
                </a:lnTo>
                <a:lnTo>
                  <a:pt x="29471" y="5466"/>
                </a:lnTo>
                <a:lnTo>
                  <a:pt x="29454" y="5471"/>
                </a:lnTo>
                <a:lnTo>
                  <a:pt x="29437" y="5474"/>
                </a:lnTo>
                <a:lnTo>
                  <a:pt x="29419" y="5478"/>
                </a:lnTo>
                <a:lnTo>
                  <a:pt x="29402" y="5480"/>
                </a:lnTo>
                <a:lnTo>
                  <a:pt x="29384" y="5481"/>
                </a:lnTo>
                <a:lnTo>
                  <a:pt x="29368" y="5481"/>
                </a:lnTo>
                <a:lnTo>
                  <a:pt x="29350" y="5481"/>
                </a:lnTo>
                <a:lnTo>
                  <a:pt x="29333" y="5480"/>
                </a:lnTo>
                <a:lnTo>
                  <a:pt x="29315" y="5478"/>
                </a:lnTo>
                <a:lnTo>
                  <a:pt x="29299" y="5474"/>
                </a:lnTo>
                <a:lnTo>
                  <a:pt x="29281" y="5471"/>
                </a:lnTo>
                <a:lnTo>
                  <a:pt x="29265" y="5466"/>
                </a:lnTo>
                <a:lnTo>
                  <a:pt x="29247" y="5461"/>
                </a:lnTo>
                <a:lnTo>
                  <a:pt x="29230" y="5454"/>
                </a:lnTo>
                <a:lnTo>
                  <a:pt x="29215" y="5447"/>
                </a:lnTo>
                <a:lnTo>
                  <a:pt x="29199" y="5440"/>
                </a:lnTo>
                <a:lnTo>
                  <a:pt x="29184" y="5431"/>
                </a:lnTo>
                <a:lnTo>
                  <a:pt x="29168" y="5421"/>
                </a:lnTo>
                <a:lnTo>
                  <a:pt x="29153" y="5411"/>
                </a:lnTo>
                <a:lnTo>
                  <a:pt x="29139" y="5400"/>
                </a:lnTo>
                <a:lnTo>
                  <a:pt x="29125" y="5387"/>
                </a:lnTo>
                <a:lnTo>
                  <a:pt x="29111" y="5374"/>
                </a:lnTo>
                <a:lnTo>
                  <a:pt x="29111" y="5374"/>
                </a:lnTo>
                <a:lnTo>
                  <a:pt x="29098" y="5362"/>
                </a:lnTo>
                <a:lnTo>
                  <a:pt x="29086" y="5347"/>
                </a:lnTo>
                <a:lnTo>
                  <a:pt x="29076" y="5333"/>
                </a:lnTo>
                <a:lnTo>
                  <a:pt x="29065" y="5318"/>
                </a:lnTo>
                <a:lnTo>
                  <a:pt x="29056" y="5303"/>
                </a:lnTo>
                <a:lnTo>
                  <a:pt x="29046" y="5288"/>
                </a:lnTo>
                <a:lnTo>
                  <a:pt x="29038" y="5271"/>
                </a:lnTo>
                <a:lnTo>
                  <a:pt x="29031" y="5255"/>
                </a:lnTo>
                <a:lnTo>
                  <a:pt x="29025" y="5238"/>
                </a:lnTo>
                <a:lnTo>
                  <a:pt x="29020" y="5222"/>
                </a:lnTo>
                <a:lnTo>
                  <a:pt x="29016" y="5205"/>
                </a:lnTo>
                <a:lnTo>
                  <a:pt x="29012" y="5188"/>
                </a:lnTo>
                <a:lnTo>
                  <a:pt x="29009" y="5171"/>
                </a:lnTo>
                <a:lnTo>
                  <a:pt x="29006" y="5154"/>
                </a:lnTo>
                <a:lnTo>
                  <a:pt x="29005" y="5136"/>
                </a:lnTo>
                <a:lnTo>
                  <a:pt x="29005" y="5119"/>
                </a:lnTo>
                <a:lnTo>
                  <a:pt x="29005" y="5101"/>
                </a:lnTo>
                <a:lnTo>
                  <a:pt x="29006" y="5085"/>
                </a:lnTo>
                <a:lnTo>
                  <a:pt x="29009" y="5067"/>
                </a:lnTo>
                <a:lnTo>
                  <a:pt x="29012" y="5049"/>
                </a:lnTo>
                <a:lnTo>
                  <a:pt x="29016" y="5033"/>
                </a:lnTo>
                <a:lnTo>
                  <a:pt x="29020" y="5015"/>
                </a:lnTo>
                <a:lnTo>
                  <a:pt x="29025" y="4999"/>
                </a:lnTo>
                <a:lnTo>
                  <a:pt x="29031" y="4982"/>
                </a:lnTo>
                <a:lnTo>
                  <a:pt x="29039" y="4966"/>
                </a:lnTo>
                <a:lnTo>
                  <a:pt x="29046" y="4951"/>
                </a:lnTo>
                <a:lnTo>
                  <a:pt x="29056" y="4934"/>
                </a:lnTo>
                <a:lnTo>
                  <a:pt x="29065" y="4919"/>
                </a:lnTo>
                <a:lnTo>
                  <a:pt x="29076" y="4905"/>
                </a:lnTo>
                <a:lnTo>
                  <a:pt x="29086" y="4890"/>
                </a:lnTo>
                <a:lnTo>
                  <a:pt x="29098" y="4876"/>
                </a:lnTo>
                <a:lnTo>
                  <a:pt x="29111" y="4863"/>
                </a:lnTo>
                <a:lnTo>
                  <a:pt x="33974" y="0"/>
                </a:lnTo>
                <a:lnTo>
                  <a:pt x="0" y="0"/>
                </a:lnTo>
                <a:lnTo>
                  <a:pt x="0" y="18728"/>
                </a:lnTo>
                <a:lnTo>
                  <a:pt x="8964" y="9694"/>
                </a:lnTo>
                <a:lnTo>
                  <a:pt x="8964" y="9694"/>
                </a:lnTo>
                <a:lnTo>
                  <a:pt x="8991" y="9679"/>
                </a:lnTo>
                <a:lnTo>
                  <a:pt x="9019" y="9666"/>
                </a:lnTo>
                <a:lnTo>
                  <a:pt x="9047" y="9654"/>
                </a:lnTo>
                <a:lnTo>
                  <a:pt x="9077" y="9646"/>
                </a:lnTo>
                <a:lnTo>
                  <a:pt x="9106" y="9640"/>
                </a:lnTo>
                <a:lnTo>
                  <a:pt x="9137" y="9637"/>
                </a:lnTo>
                <a:lnTo>
                  <a:pt x="9167" y="9636"/>
                </a:lnTo>
                <a:lnTo>
                  <a:pt x="9196" y="9639"/>
                </a:lnTo>
                <a:lnTo>
                  <a:pt x="9227" y="9642"/>
                </a:lnTo>
                <a:lnTo>
                  <a:pt x="9256" y="9649"/>
                </a:lnTo>
                <a:lnTo>
                  <a:pt x="9286" y="9659"/>
                </a:lnTo>
                <a:lnTo>
                  <a:pt x="9314" y="9670"/>
                </a:lnTo>
                <a:lnTo>
                  <a:pt x="9341" y="9684"/>
                </a:lnTo>
                <a:lnTo>
                  <a:pt x="9368" y="9701"/>
                </a:lnTo>
                <a:lnTo>
                  <a:pt x="9392" y="9721"/>
                </a:lnTo>
                <a:lnTo>
                  <a:pt x="9405" y="9731"/>
                </a:lnTo>
                <a:lnTo>
                  <a:pt x="9417" y="9742"/>
                </a:lnTo>
                <a:lnTo>
                  <a:pt x="9417" y="9742"/>
                </a:lnTo>
                <a:lnTo>
                  <a:pt x="9430" y="9756"/>
                </a:lnTo>
                <a:lnTo>
                  <a:pt x="9442" y="9770"/>
                </a:lnTo>
                <a:lnTo>
                  <a:pt x="9452" y="9784"/>
                </a:lnTo>
                <a:lnTo>
                  <a:pt x="9463" y="9799"/>
                </a:lnTo>
                <a:lnTo>
                  <a:pt x="9472" y="9815"/>
                </a:lnTo>
                <a:lnTo>
                  <a:pt x="9482" y="9830"/>
                </a:lnTo>
                <a:lnTo>
                  <a:pt x="9489" y="9846"/>
                </a:lnTo>
                <a:lnTo>
                  <a:pt x="9496" y="9862"/>
                </a:lnTo>
                <a:lnTo>
                  <a:pt x="9503" y="9878"/>
                </a:lnTo>
                <a:lnTo>
                  <a:pt x="9508" y="9896"/>
                </a:lnTo>
                <a:lnTo>
                  <a:pt x="9512" y="9912"/>
                </a:lnTo>
                <a:lnTo>
                  <a:pt x="9516" y="9930"/>
                </a:lnTo>
                <a:lnTo>
                  <a:pt x="9519" y="9946"/>
                </a:lnTo>
                <a:lnTo>
                  <a:pt x="9522" y="9964"/>
                </a:lnTo>
                <a:lnTo>
                  <a:pt x="9523" y="9981"/>
                </a:lnTo>
                <a:lnTo>
                  <a:pt x="9523" y="9999"/>
                </a:lnTo>
                <a:lnTo>
                  <a:pt x="9523" y="10015"/>
                </a:lnTo>
                <a:lnTo>
                  <a:pt x="9522" y="10033"/>
                </a:lnTo>
                <a:lnTo>
                  <a:pt x="9519" y="10051"/>
                </a:lnTo>
                <a:lnTo>
                  <a:pt x="9516" y="10068"/>
                </a:lnTo>
                <a:lnTo>
                  <a:pt x="9512" y="10085"/>
                </a:lnTo>
                <a:lnTo>
                  <a:pt x="9508" y="10101"/>
                </a:lnTo>
                <a:lnTo>
                  <a:pt x="9503" y="10119"/>
                </a:lnTo>
                <a:lnTo>
                  <a:pt x="9496" y="10135"/>
                </a:lnTo>
                <a:lnTo>
                  <a:pt x="9489" y="10152"/>
                </a:lnTo>
                <a:lnTo>
                  <a:pt x="9482" y="10167"/>
                </a:lnTo>
                <a:lnTo>
                  <a:pt x="9472" y="10182"/>
                </a:lnTo>
                <a:lnTo>
                  <a:pt x="9463" y="10197"/>
                </a:lnTo>
                <a:lnTo>
                  <a:pt x="9452" y="10213"/>
                </a:lnTo>
                <a:lnTo>
                  <a:pt x="9442" y="10227"/>
                </a:lnTo>
                <a:lnTo>
                  <a:pt x="9430" y="10241"/>
                </a:lnTo>
                <a:lnTo>
                  <a:pt x="9417" y="10255"/>
                </a:lnTo>
                <a:lnTo>
                  <a:pt x="7552" y="12119"/>
                </a:lnTo>
                <a:lnTo>
                  <a:pt x="7552" y="12119"/>
                </a:lnTo>
                <a:lnTo>
                  <a:pt x="7539" y="12133"/>
                </a:lnTo>
                <a:lnTo>
                  <a:pt x="7527" y="12147"/>
                </a:lnTo>
                <a:lnTo>
                  <a:pt x="7515" y="12161"/>
                </a:lnTo>
                <a:lnTo>
                  <a:pt x="7506" y="12176"/>
                </a:lnTo>
                <a:lnTo>
                  <a:pt x="7495" y="12191"/>
                </a:lnTo>
                <a:lnTo>
                  <a:pt x="7487" y="12207"/>
                </a:lnTo>
                <a:lnTo>
                  <a:pt x="7479" y="12223"/>
                </a:lnTo>
                <a:lnTo>
                  <a:pt x="7472" y="12240"/>
                </a:lnTo>
                <a:lnTo>
                  <a:pt x="7466" y="12256"/>
                </a:lnTo>
                <a:lnTo>
                  <a:pt x="7460" y="12272"/>
                </a:lnTo>
                <a:lnTo>
                  <a:pt x="7457" y="12289"/>
                </a:lnTo>
                <a:lnTo>
                  <a:pt x="7452" y="12306"/>
                </a:lnTo>
                <a:lnTo>
                  <a:pt x="7450" y="12323"/>
                </a:lnTo>
                <a:lnTo>
                  <a:pt x="7447" y="12341"/>
                </a:lnTo>
                <a:lnTo>
                  <a:pt x="7446" y="12358"/>
                </a:lnTo>
                <a:lnTo>
                  <a:pt x="7446" y="12376"/>
                </a:lnTo>
                <a:lnTo>
                  <a:pt x="7446" y="12393"/>
                </a:lnTo>
                <a:lnTo>
                  <a:pt x="7447" y="12410"/>
                </a:lnTo>
                <a:lnTo>
                  <a:pt x="7450" y="12427"/>
                </a:lnTo>
                <a:lnTo>
                  <a:pt x="7452" y="12445"/>
                </a:lnTo>
                <a:lnTo>
                  <a:pt x="7457" y="12461"/>
                </a:lnTo>
                <a:lnTo>
                  <a:pt x="7460" y="12479"/>
                </a:lnTo>
                <a:lnTo>
                  <a:pt x="7466" y="12495"/>
                </a:lnTo>
                <a:lnTo>
                  <a:pt x="7472" y="12512"/>
                </a:lnTo>
                <a:lnTo>
                  <a:pt x="7479" y="12528"/>
                </a:lnTo>
                <a:lnTo>
                  <a:pt x="7487" y="12544"/>
                </a:lnTo>
                <a:lnTo>
                  <a:pt x="7495" y="12560"/>
                </a:lnTo>
                <a:lnTo>
                  <a:pt x="7506" y="12575"/>
                </a:lnTo>
                <a:lnTo>
                  <a:pt x="7515" y="12589"/>
                </a:lnTo>
                <a:lnTo>
                  <a:pt x="7527" y="12605"/>
                </a:lnTo>
                <a:lnTo>
                  <a:pt x="7539" y="12618"/>
                </a:lnTo>
                <a:lnTo>
                  <a:pt x="7552" y="12632"/>
                </a:lnTo>
                <a:lnTo>
                  <a:pt x="7552" y="12632"/>
                </a:lnTo>
                <a:lnTo>
                  <a:pt x="7566" y="12645"/>
                </a:lnTo>
                <a:lnTo>
                  <a:pt x="7580" y="12656"/>
                </a:lnTo>
                <a:lnTo>
                  <a:pt x="7594" y="12668"/>
                </a:lnTo>
                <a:lnTo>
                  <a:pt x="7609" y="12679"/>
                </a:lnTo>
                <a:lnTo>
                  <a:pt x="7625" y="12688"/>
                </a:lnTo>
                <a:lnTo>
                  <a:pt x="7640" y="12696"/>
                </a:lnTo>
                <a:lnTo>
                  <a:pt x="7655" y="12704"/>
                </a:lnTo>
                <a:lnTo>
                  <a:pt x="7672" y="12711"/>
                </a:lnTo>
                <a:lnTo>
                  <a:pt x="7688" y="12717"/>
                </a:lnTo>
                <a:lnTo>
                  <a:pt x="7706" y="12723"/>
                </a:lnTo>
                <a:lnTo>
                  <a:pt x="7722" y="12728"/>
                </a:lnTo>
                <a:lnTo>
                  <a:pt x="7738" y="12731"/>
                </a:lnTo>
                <a:lnTo>
                  <a:pt x="7756" y="12734"/>
                </a:lnTo>
                <a:lnTo>
                  <a:pt x="7774" y="12736"/>
                </a:lnTo>
                <a:lnTo>
                  <a:pt x="7791" y="12737"/>
                </a:lnTo>
                <a:lnTo>
                  <a:pt x="7808" y="12737"/>
                </a:lnTo>
                <a:lnTo>
                  <a:pt x="7825" y="12737"/>
                </a:lnTo>
                <a:lnTo>
                  <a:pt x="7843" y="12736"/>
                </a:lnTo>
                <a:lnTo>
                  <a:pt x="7861" y="12734"/>
                </a:lnTo>
                <a:lnTo>
                  <a:pt x="7877" y="12731"/>
                </a:lnTo>
                <a:lnTo>
                  <a:pt x="7895" y="12728"/>
                </a:lnTo>
                <a:lnTo>
                  <a:pt x="7911" y="12723"/>
                </a:lnTo>
                <a:lnTo>
                  <a:pt x="7929" y="12717"/>
                </a:lnTo>
                <a:lnTo>
                  <a:pt x="7945" y="12711"/>
                </a:lnTo>
                <a:lnTo>
                  <a:pt x="7960" y="12704"/>
                </a:lnTo>
                <a:lnTo>
                  <a:pt x="7977" y="12696"/>
                </a:lnTo>
                <a:lnTo>
                  <a:pt x="7992" y="12688"/>
                </a:lnTo>
                <a:lnTo>
                  <a:pt x="8007" y="12679"/>
                </a:lnTo>
                <a:lnTo>
                  <a:pt x="8023" y="12668"/>
                </a:lnTo>
                <a:lnTo>
                  <a:pt x="8037" y="12656"/>
                </a:lnTo>
                <a:lnTo>
                  <a:pt x="8051" y="12645"/>
                </a:lnTo>
                <a:lnTo>
                  <a:pt x="8065" y="12632"/>
                </a:lnTo>
                <a:lnTo>
                  <a:pt x="11720" y="8977"/>
                </a:lnTo>
                <a:lnTo>
                  <a:pt x="11720" y="8977"/>
                </a:lnTo>
                <a:lnTo>
                  <a:pt x="11733" y="8964"/>
                </a:lnTo>
                <a:lnTo>
                  <a:pt x="11747" y="8952"/>
                </a:lnTo>
                <a:lnTo>
                  <a:pt x="11761" y="8940"/>
                </a:lnTo>
                <a:lnTo>
                  <a:pt x="11777" y="8931"/>
                </a:lnTo>
                <a:lnTo>
                  <a:pt x="11792" y="8920"/>
                </a:lnTo>
                <a:lnTo>
                  <a:pt x="11807" y="8912"/>
                </a:lnTo>
                <a:lnTo>
                  <a:pt x="11824" y="8904"/>
                </a:lnTo>
                <a:lnTo>
                  <a:pt x="11840" y="8897"/>
                </a:lnTo>
                <a:lnTo>
                  <a:pt x="11857" y="8891"/>
                </a:lnTo>
                <a:lnTo>
                  <a:pt x="11873" y="8885"/>
                </a:lnTo>
                <a:lnTo>
                  <a:pt x="11889" y="8882"/>
                </a:lnTo>
                <a:lnTo>
                  <a:pt x="11907" y="8877"/>
                </a:lnTo>
                <a:lnTo>
                  <a:pt x="11925" y="8875"/>
                </a:lnTo>
                <a:lnTo>
                  <a:pt x="11941" y="8872"/>
                </a:lnTo>
                <a:lnTo>
                  <a:pt x="11959" y="8871"/>
                </a:lnTo>
                <a:lnTo>
                  <a:pt x="11976" y="8871"/>
                </a:lnTo>
                <a:lnTo>
                  <a:pt x="11994" y="8871"/>
                </a:lnTo>
                <a:lnTo>
                  <a:pt x="12011" y="8872"/>
                </a:lnTo>
                <a:lnTo>
                  <a:pt x="12028" y="8875"/>
                </a:lnTo>
                <a:lnTo>
                  <a:pt x="12046" y="8877"/>
                </a:lnTo>
                <a:lnTo>
                  <a:pt x="12062" y="8882"/>
                </a:lnTo>
                <a:lnTo>
                  <a:pt x="12080" y="8885"/>
                </a:lnTo>
                <a:lnTo>
                  <a:pt x="12096" y="8891"/>
                </a:lnTo>
                <a:lnTo>
                  <a:pt x="12112" y="8897"/>
                </a:lnTo>
                <a:lnTo>
                  <a:pt x="12129" y="8904"/>
                </a:lnTo>
                <a:lnTo>
                  <a:pt x="12145" y="8912"/>
                </a:lnTo>
                <a:lnTo>
                  <a:pt x="12161" y="8920"/>
                </a:lnTo>
                <a:lnTo>
                  <a:pt x="12176" y="8931"/>
                </a:lnTo>
                <a:lnTo>
                  <a:pt x="12190" y="8940"/>
                </a:lnTo>
                <a:lnTo>
                  <a:pt x="12205" y="8952"/>
                </a:lnTo>
                <a:lnTo>
                  <a:pt x="12219" y="8964"/>
                </a:lnTo>
                <a:lnTo>
                  <a:pt x="12232" y="8977"/>
                </a:lnTo>
                <a:lnTo>
                  <a:pt x="12232" y="8977"/>
                </a:lnTo>
                <a:lnTo>
                  <a:pt x="12245" y="8991"/>
                </a:lnTo>
                <a:lnTo>
                  <a:pt x="12257" y="9005"/>
                </a:lnTo>
                <a:lnTo>
                  <a:pt x="12269" y="9019"/>
                </a:lnTo>
                <a:lnTo>
                  <a:pt x="12279" y="9034"/>
                </a:lnTo>
                <a:lnTo>
                  <a:pt x="12289" y="9049"/>
                </a:lnTo>
                <a:lnTo>
                  <a:pt x="12297" y="9065"/>
                </a:lnTo>
                <a:lnTo>
                  <a:pt x="12305" y="9080"/>
                </a:lnTo>
                <a:lnTo>
                  <a:pt x="12312" y="9096"/>
                </a:lnTo>
                <a:lnTo>
                  <a:pt x="12318" y="9113"/>
                </a:lnTo>
                <a:lnTo>
                  <a:pt x="12324" y="9130"/>
                </a:lnTo>
                <a:lnTo>
                  <a:pt x="12328" y="9147"/>
                </a:lnTo>
                <a:lnTo>
                  <a:pt x="12332" y="9163"/>
                </a:lnTo>
                <a:lnTo>
                  <a:pt x="12334" y="9181"/>
                </a:lnTo>
                <a:lnTo>
                  <a:pt x="12337" y="9198"/>
                </a:lnTo>
                <a:lnTo>
                  <a:pt x="12338" y="9216"/>
                </a:lnTo>
                <a:lnTo>
                  <a:pt x="12339" y="9232"/>
                </a:lnTo>
                <a:lnTo>
                  <a:pt x="12338" y="9250"/>
                </a:lnTo>
                <a:lnTo>
                  <a:pt x="12337" y="9268"/>
                </a:lnTo>
                <a:lnTo>
                  <a:pt x="12334" y="9285"/>
                </a:lnTo>
                <a:lnTo>
                  <a:pt x="12332" y="9302"/>
                </a:lnTo>
                <a:lnTo>
                  <a:pt x="12328" y="9319"/>
                </a:lnTo>
                <a:lnTo>
                  <a:pt x="12324" y="9336"/>
                </a:lnTo>
                <a:lnTo>
                  <a:pt x="12318" y="9353"/>
                </a:lnTo>
                <a:lnTo>
                  <a:pt x="12312" y="9370"/>
                </a:lnTo>
                <a:lnTo>
                  <a:pt x="12305" y="9385"/>
                </a:lnTo>
                <a:lnTo>
                  <a:pt x="12297" y="9402"/>
                </a:lnTo>
                <a:lnTo>
                  <a:pt x="12289" y="9417"/>
                </a:lnTo>
                <a:lnTo>
                  <a:pt x="12279" y="9432"/>
                </a:lnTo>
                <a:lnTo>
                  <a:pt x="12269" y="9447"/>
                </a:lnTo>
                <a:lnTo>
                  <a:pt x="12257" y="9461"/>
                </a:lnTo>
                <a:lnTo>
                  <a:pt x="12245" y="9475"/>
                </a:lnTo>
                <a:lnTo>
                  <a:pt x="12232" y="9490"/>
                </a:lnTo>
                <a:lnTo>
                  <a:pt x="8285" y="13436"/>
                </a:lnTo>
                <a:lnTo>
                  <a:pt x="8285" y="13436"/>
                </a:lnTo>
                <a:lnTo>
                  <a:pt x="8273" y="13450"/>
                </a:lnTo>
                <a:lnTo>
                  <a:pt x="8261" y="13464"/>
                </a:lnTo>
                <a:lnTo>
                  <a:pt x="8249" y="13478"/>
                </a:lnTo>
                <a:lnTo>
                  <a:pt x="8239" y="13493"/>
                </a:lnTo>
                <a:lnTo>
                  <a:pt x="8229" y="13508"/>
                </a:lnTo>
                <a:lnTo>
                  <a:pt x="8221" y="13524"/>
                </a:lnTo>
                <a:lnTo>
                  <a:pt x="8213" y="13540"/>
                </a:lnTo>
                <a:lnTo>
                  <a:pt x="8206" y="13555"/>
                </a:lnTo>
                <a:lnTo>
                  <a:pt x="8200" y="13572"/>
                </a:lnTo>
                <a:lnTo>
                  <a:pt x="8194" y="13589"/>
                </a:lnTo>
                <a:lnTo>
                  <a:pt x="8189" y="13606"/>
                </a:lnTo>
                <a:lnTo>
                  <a:pt x="8186" y="13623"/>
                </a:lnTo>
                <a:lnTo>
                  <a:pt x="8182" y="13640"/>
                </a:lnTo>
                <a:lnTo>
                  <a:pt x="8181" y="13657"/>
                </a:lnTo>
                <a:lnTo>
                  <a:pt x="8180" y="13675"/>
                </a:lnTo>
                <a:lnTo>
                  <a:pt x="8179" y="13693"/>
                </a:lnTo>
                <a:lnTo>
                  <a:pt x="8180" y="13709"/>
                </a:lnTo>
                <a:lnTo>
                  <a:pt x="8181" y="13727"/>
                </a:lnTo>
                <a:lnTo>
                  <a:pt x="8182" y="13744"/>
                </a:lnTo>
                <a:lnTo>
                  <a:pt x="8186" y="13762"/>
                </a:lnTo>
                <a:lnTo>
                  <a:pt x="8189" y="13778"/>
                </a:lnTo>
                <a:lnTo>
                  <a:pt x="8194" y="13795"/>
                </a:lnTo>
                <a:lnTo>
                  <a:pt x="8200" y="13812"/>
                </a:lnTo>
                <a:lnTo>
                  <a:pt x="8206" y="13829"/>
                </a:lnTo>
                <a:lnTo>
                  <a:pt x="8213" y="13845"/>
                </a:lnTo>
                <a:lnTo>
                  <a:pt x="8221" y="13860"/>
                </a:lnTo>
                <a:lnTo>
                  <a:pt x="8229" y="13876"/>
                </a:lnTo>
                <a:lnTo>
                  <a:pt x="8239" y="13891"/>
                </a:lnTo>
                <a:lnTo>
                  <a:pt x="8249" y="13906"/>
                </a:lnTo>
                <a:lnTo>
                  <a:pt x="8261" y="13920"/>
                </a:lnTo>
                <a:lnTo>
                  <a:pt x="8273" y="13934"/>
                </a:lnTo>
                <a:lnTo>
                  <a:pt x="8285" y="13949"/>
                </a:lnTo>
                <a:lnTo>
                  <a:pt x="8285" y="13949"/>
                </a:lnTo>
                <a:lnTo>
                  <a:pt x="8298" y="13961"/>
                </a:lnTo>
                <a:lnTo>
                  <a:pt x="8312" y="13973"/>
                </a:lnTo>
                <a:lnTo>
                  <a:pt x="8327" y="13985"/>
                </a:lnTo>
                <a:lnTo>
                  <a:pt x="8342" y="13994"/>
                </a:lnTo>
                <a:lnTo>
                  <a:pt x="8357" y="14005"/>
                </a:lnTo>
                <a:lnTo>
                  <a:pt x="8372" y="14013"/>
                </a:lnTo>
                <a:lnTo>
                  <a:pt x="8389" y="14021"/>
                </a:lnTo>
                <a:lnTo>
                  <a:pt x="8405" y="14028"/>
                </a:lnTo>
                <a:lnTo>
                  <a:pt x="8422" y="14034"/>
                </a:lnTo>
                <a:lnTo>
                  <a:pt x="8438" y="14040"/>
                </a:lnTo>
                <a:lnTo>
                  <a:pt x="8456" y="14044"/>
                </a:lnTo>
                <a:lnTo>
                  <a:pt x="8472" y="14048"/>
                </a:lnTo>
                <a:lnTo>
                  <a:pt x="8490" y="14051"/>
                </a:lnTo>
                <a:lnTo>
                  <a:pt x="8506" y="14053"/>
                </a:lnTo>
                <a:lnTo>
                  <a:pt x="8524" y="14054"/>
                </a:lnTo>
                <a:lnTo>
                  <a:pt x="8541" y="14054"/>
                </a:lnTo>
                <a:lnTo>
                  <a:pt x="8559" y="14054"/>
                </a:lnTo>
                <a:lnTo>
                  <a:pt x="8577" y="14053"/>
                </a:lnTo>
                <a:lnTo>
                  <a:pt x="8593" y="14051"/>
                </a:lnTo>
                <a:lnTo>
                  <a:pt x="8611" y="14048"/>
                </a:lnTo>
                <a:lnTo>
                  <a:pt x="8628" y="14044"/>
                </a:lnTo>
                <a:lnTo>
                  <a:pt x="8645" y="14040"/>
                </a:lnTo>
                <a:lnTo>
                  <a:pt x="8661" y="14034"/>
                </a:lnTo>
                <a:lnTo>
                  <a:pt x="8678" y="14028"/>
                </a:lnTo>
                <a:lnTo>
                  <a:pt x="8694" y="14021"/>
                </a:lnTo>
                <a:lnTo>
                  <a:pt x="8710" y="14013"/>
                </a:lnTo>
                <a:lnTo>
                  <a:pt x="8726" y="14005"/>
                </a:lnTo>
                <a:lnTo>
                  <a:pt x="8741" y="13994"/>
                </a:lnTo>
                <a:lnTo>
                  <a:pt x="8756" y="13985"/>
                </a:lnTo>
                <a:lnTo>
                  <a:pt x="8770" y="13973"/>
                </a:lnTo>
                <a:lnTo>
                  <a:pt x="8784" y="13961"/>
                </a:lnTo>
                <a:lnTo>
                  <a:pt x="8797" y="13949"/>
                </a:lnTo>
                <a:lnTo>
                  <a:pt x="10579" y="12167"/>
                </a:lnTo>
                <a:lnTo>
                  <a:pt x="10579" y="12167"/>
                </a:lnTo>
                <a:lnTo>
                  <a:pt x="10592" y="12154"/>
                </a:lnTo>
                <a:lnTo>
                  <a:pt x="10606" y="12142"/>
                </a:lnTo>
                <a:lnTo>
                  <a:pt x="10622" y="12132"/>
                </a:lnTo>
                <a:lnTo>
                  <a:pt x="10636" y="12121"/>
                </a:lnTo>
                <a:lnTo>
                  <a:pt x="10651" y="12112"/>
                </a:lnTo>
                <a:lnTo>
                  <a:pt x="10667" y="12102"/>
                </a:lnTo>
                <a:lnTo>
                  <a:pt x="10683" y="12094"/>
                </a:lnTo>
                <a:lnTo>
                  <a:pt x="10699" y="12087"/>
                </a:lnTo>
                <a:lnTo>
                  <a:pt x="10715" y="12081"/>
                </a:lnTo>
                <a:lnTo>
                  <a:pt x="10732" y="12076"/>
                </a:lnTo>
                <a:lnTo>
                  <a:pt x="10750" y="12072"/>
                </a:lnTo>
                <a:lnTo>
                  <a:pt x="10766" y="12067"/>
                </a:lnTo>
                <a:lnTo>
                  <a:pt x="10784" y="12065"/>
                </a:lnTo>
                <a:lnTo>
                  <a:pt x="10801" y="12062"/>
                </a:lnTo>
                <a:lnTo>
                  <a:pt x="10818" y="12061"/>
                </a:lnTo>
                <a:lnTo>
                  <a:pt x="10835" y="12061"/>
                </a:lnTo>
                <a:lnTo>
                  <a:pt x="10853" y="12061"/>
                </a:lnTo>
                <a:lnTo>
                  <a:pt x="10870" y="12062"/>
                </a:lnTo>
                <a:lnTo>
                  <a:pt x="10888" y="12065"/>
                </a:lnTo>
                <a:lnTo>
                  <a:pt x="10904" y="12067"/>
                </a:lnTo>
                <a:lnTo>
                  <a:pt x="10922" y="12072"/>
                </a:lnTo>
                <a:lnTo>
                  <a:pt x="10939" y="12076"/>
                </a:lnTo>
                <a:lnTo>
                  <a:pt x="10955" y="12081"/>
                </a:lnTo>
                <a:lnTo>
                  <a:pt x="10971" y="12087"/>
                </a:lnTo>
                <a:lnTo>
                  <a:pt x="10988" y="12094"/>
                </a:lnTo>
                <a:lnTo>
                  <a:pt x="11004" y="12102"/>
                </a:lnTo>
                <a:lnTo>
                  <a:pt x="11020" y="12112"/>
                </a:lnTo>
                <a:lnTo>
                  <a:pt x="11035" y="12121"/>
                </a:lnTo>
                <a:lnTo>
                  <a:pt x="11050" y="12132"/>
                </a:lnTo>
                <a:lnTo>
                  <a:pt x="11064" y="12142"/>
                </a:lnTo>
                <a:lnTo>
                  <a:pt x="11078" y="12154"/>
                </a:lnTo>
                <a:lnTo>
                  <a:pt x="11092" y="12167"/>
                </a:lnTo>
                <a:lnTo>
                  <a:pt x="11092" y="12167"/>
                </a:lnTo>
                <a:lnTo>
                  <a:pt x="11104" y="12181"/>
                </a:lnTo>
                <a:lnTo>
                  <a:pt x="11117" y="12195"/>
                </a:lnTo>
                <a:lnTo>
                  <a:pt x="11128" y="12209"/>
                </a:lnTo>
                <a:lnTo>
                  <a:pt x="11138" y="12224"/>
                </a:lnTo>
                <a:lnTo>
                  <a:pt x="11147" y="12240"/>
                </a:lnTo>
                <a:lnTo>
                  <a:pt x="11157" y="12255"/>
                </a:lnTo>
                <a:lnTo>
                  <a:pt x="11164" y="12271"/>
                </a:lnTo>
                <a:lnTo>
                  <a:pt x="11171" y="12287"/>
                </a:lnTo>
                <a:lnTo>
                  <a:pt x="11178" y="12303"/>
                </a:lnTo>
                <a:lnTo>
                  <a:pt x="11183" y="12321"/>
                </a:lnTo>
                <a:lnTo>
                  <a:pt x="11187" y="12337"/>
                </a:lnTo>
                <a:lnTo>
                  <a:pt x="11191" y="12355"/>
                </a:lnTo>
                <a:lnTo>
                  <a:pt x="11194" y="12371"/>
                </a:lnTo>
                <a:lnTo>
                  <a:pt x="11197" y="12389"/>
                </a:lnTo>
                <a:lnTo>
                  <a:pt x="11198" y="12406"/>
                </a:lnTo>
                <a:lnTo>
                  <a:pt x="11198" y="12424"/>
                </a:lnTo>
                <a:lnTo>
                  <a:pt x="11198" y="12440"/>
                </a:lnTo>
                <a:lnTo>
                  <a:pt x="11197" y="12458"/>
                </a:lnTo>
                <a:lnTo>
                  <a:pt x="11194" y="12475"/>
                </a:lnTo>
                <a:lnTo>
                  <a:pt x="11191" y="12493"/>
                </a:lnTo>
                <a:lnTo>
                  <a:pt x="11187" y="12510"/>
                </a:lnTo>
                <a:lnTo>
                  <a:pt x="11183" y="12526"/>
                </a:lnTo>
                <a:lnTo>
                  <a:pt x="11178" y="12544"/>
                </a:lnTo>
                <a:lnTo>
                  <a:pt x="11171" y="12560"/>
                </a:lnTo>
                <a:lnTo>
                  <a:pt x="11164" y="12576"/>
                </a:lnTo>
                <a:lnTo>
                  <a:pt x="11157" y="12592"/>
                </a:lnTo>
                <a:lnTo>
                  <a:pt x="11147" y="12607"/>
                </a:lnTo>
                <a:lnTo>
                  <a:pt x="11138" y="12622"/>
                </a:lnTo>
                <a:lnTo>
                  <a:pt x="11128" y="12637"/>
                </a:lnTo>
                <a:lnTo>
                  <a:pt x="11117" y="12652"/>
                </a:lnTo>
                <a:lnTo>
                  <a:pt x="11104" y="12666"/>
                </a:lnTo>
                <a:lnTo>
                  <a:pt x="11092" y="12680"/>
                </a:lnTo>
                <a:lnTo>
                  <a:pt x="10245" y="13527"/>
                </a:lnTo>
                <a:lnTo>
                  <a:pt x="10245" y="13527"/>
                </a:lnTo>
                <a:lnTo>
                  <a:pt x="10232" y="13553"/>
                </a:lnTo>
                <a:lnTo>
                  <a:pt x="10222" y="13579"/>
                </a:lnTo>
                <a:lnTo>
                  <a:pt x="10214" y="13607"/>
                </a:lnTo>
                <a:lnTo>
                  <a:pt x="10210" y="13634"/>
                </a:lnTo>
                <a:lnTo>
                  <a:pt x="10206" y="13662"/>
                </a:lnTo>
                <a:lnTo>
                  <a:pt x="10204" y="13690"/>
                </a:lnTo>
                <a:lnTo>
                  <a:pt x="10205" y="13717"/>
                </a:lnTo>
                <a:lnTo>
                  <a:pt x="10208" y="13745"/>
                </a:lnTo>
                <a:lnTo>
                  <a:pt x="10213" y="13774"/>
                </a:lnTo>
                <a:lnTo>
                  <a:pt x="10220" y="13801"/>
                </a:lnTo>
                <a:lnTo>
                  <a:pt x="10229" y="13826"/>
                </a:lnTo>
                <a:lnTo>
                  <a:pt x="10241" y="13853"/>
                </a:lnTo>
                <a:lnTo>
                  <a:pt x="10255" y="13878"/>
                </a:lnTo>
                <a:lnTo>
                  <a:pt x="10271" y="13903"/>
                </a:lnTo>
                <a:lnTo>
                  <a:pt x="10289" y="13925"/>
                </a:lnTo>
                <a:lnTo>
                  <a:pt x="10309" y="13947"/>
                </a:lnTo>
                <a:lnTo>
                  <a:pt x="10309" y="13947"/>
                </a:lnTo>
                <a:lnTo>
                  <a:pt x="10322" y="13960"/>
                </a:lnTo>
                <a:lnTo>
                  <a:pt x="10336" y="13972"/>
                </a:lnTo>
                <a:lnTo>
                  <a:pt x="10352" y="13984"/>
                </a:lnTo>
                <a:lnTo>
                  <a:pt x="10366" y="13994"/>
                </a:lnTo>
                <a:lnTo>
                  <a:pt x="10381" y="14004"/>
                </a:lnTo>
                <a:lnTo>
                  <a:pt x="10397" y="14012"/>
                </a:lnTo>
                <a:lnTo>
                  <a:pt x="10413" y="14020"/>
                </a:lnTo>
                <a:lnTo>
                  <a:pt x="10429" y="14027"/>
                </a:lnTo>
                <a:lnTo>
                  <a:pt x="10445" y="14033"/>
                </a:lnTo>
                <a:lnTo>
                  <a:pt x="10462" y="14039"/>
                </a:lnTo>
                <a:lnTo>
                  <a:pt x="10480" y="14044"/>
                </a:lnTo>
                <a:lnTo>
                  <a:pt x="10496" y="14047"/>
                </a:lnTo>
                <a:lnTo>
                  <a:pt x="10514" y="14049"/>
                </a:lnTo>
                <a:lnTo>
                  <a:pt x="10531" y="14052"/>
                </a:lnTo>
                <a:lnTo>
                  <a:pt x="10548" y="14053"/>
                </a:lnTo>
                <a:lnTo>
                  <a:pt x="10565" y="14054"/>
                </a:lnTo>
                <a:lnTo>
                  <a:pt x="10583" y="14053"/>
                </a:lnTo>
                <a:lnTo>
                  <a:pt x="10600" y="14052"/>
                </a:lnTo>
                <a:lnTo>
                  <a:pt x="10617" y="14049"/>
                </a:lnTo>
                <a:lnTo>
                  <a:pt x="10634" y="14047"/>
                </a:lnTo>
                <a:lnTo>
                  <a:pt x="10652" y="14044"/>
                </a:lnTo>
                <a:lnTo>
                  <a:pt x="10669" y="14039"/>
                </a:lnTo>
                <a:lnTo>
                  <a:pt x="10685" y="14033"/>
                </a:lnTo>
                <a:lnTo>
                  <a:pt x="10701" y="14027"/>
                </a:lnTo>
                <a:lnTo>
                  <a:pt x="10718" y="14020"/>
                </a:lnTo>
                <a:lnTo>
                  <a:pt x="10734" y="14012"/>
                </a:lnTo>
                <a:lnTo>
                  <a:pt x="10750" y="14004"/>
                </a:lnTo>
                <a:lnTo>
                  <a:pt x="10765" y="13994"/>
                </a:lnTo>
                <a:lnTo>
                  <a:pt x="10780" y="13984"/>
                </a:lnTo>
                <a:lnTo>
                  <a:pt x="10794" y="13972"/>
                </a:lnTo>
                <a:lnTo>
                  <a:pt x="10808" y="13960"/>
                </a:lnTo>
                <a:lnTo>
                  <a:pt x="10821" y="13947"/>
                </a:lnTo>
                <a:lnTo>
                  <a:pt x="11135" y="13635"/>
                </a:lnTo>
                <a:lnTo>
                  <a:pt x="11412" y="13357"/>
                </a:lnTo>
                <a:lnTo>
                  <a:pt x="11412" y="13357"/>
                </a:lnTo>
                <a:lnTo>
                  <a:pt x="11426" y="13344"/>
                </a:lnTo>
                <a:lnTo>
                  <a:pt x="11440" y="13332"/>
                </a:lnTo>
                <a:lnTo>
                  <a:pt x="11454" y="13322"/>
                </a:lnTo>
                <a:lnTo>
                  <a:pt x="11469" y="13311"/>
                </a:lnTo>
                <a:lnTo>
                  <a:pt x="11484" y="13302"/>
                </a:lnTo>
                <a:lnTo>
                  <a:pt x="11500" y="13292"/>
                </a:lnTo>
                <a:lnTo>
                  <a:pt x="11516" y="13284"/>
                </a:lnTo>
                <a:lnTo>
                  <a:pt x="11533" y="13277"/>
                </a:lnTo>
                <a:lnTo>
                  <a:pt x="11549" y="13271"/>
                </a:lnTo>
                <a:lnTo>
                  <a:pt x="11565" y="13267"/>
                </a:lnTo>
                <a:lnTo>
                  <a:pt x="11582" y="13262"/>
                </a:lnTo>
                <a:lnTo>
                  <a:pt x="11599" y="13257"/>
                </a:lnTo>
                <a:lnTo>
                  <a:pt x="11616" y="13255"/>
                </a:lnTo>
                <a:lnTo>
                  <a:pt x="11633" y="13252"/>
                </a:lnTo>
                <a:lnTo>
                  <a:pt x="11651" y="13251"/>
                </a:lnTo>
                <a:lnTo>
                  <a:pt x="11669" y="13251"/>
                </a:lnTo>
                <a:lnTo>
                  <a:pt x="11686" y="13251"/>
                </a:lnTo>
                <a:lnTo>
                  <a:pt x="11703" y="13252"/>
                </a:lnTo>
                <a:lnTo>
                  <a:pt x="11720" y="13255"/>
                </a:lnTo>
                <a:lnTo>
                  <a:pt x="11738" y="13257"/>
                </a:lnTo>
                <a:lnTo>
                  <a:pt x="11754" y="13262"/>
                </a:lnTo>
                <a:lnTo>
                  <a:pt x="11772" y="13267"/>
                </a:lnTo>
                <a:lnTo>
                  <a:pt x="11788" y="13271"/>
                </a:lnTo>
                <a:lnTo>
                  <a:pt x="11805" y="13277"/>
                </a:lnTo>
                <a:lnTo>
                  <a:pt x="11821" y="13284"/>
                </a:lnTo>
                <a:lnTo>
                  <a:pt x="11837" y="13292"/>
                </a:lnTo>
                <a:lnTo>
                  <a:pt x="11853" y="13302"/>
                </a:lnTo>
                <a:lnTo>
                  <a:pt x="11868" y="13311"/>
                </a:lnTo>
                <a:lnTo>
                  <a:pt x="11882" y="13322"/>
                </a:lnTo>
                <a:lnTo>
                  <a:pt x="11898" y="13332"/>
                </a:lnTo>
                <a:lnTo>
                  <a:pt x="11912" y="13344"/>
                </a:lnTo>
                <a:lnTo>
                  <a:pt x="11925" y="13357"/>
                </a:lnTo>
                <a:lnTo>
                  <a:pt x="11925" y="13357"/>
                </a:lnTo>
                <a:lnTo>
                  <a:pt x="11938" y="13371"/>
                </a:lnTo>
                <a:lnTo>
                  <a:pt x="11949" y="13385"/>
                </a:lnTo>
                <a:lnTo>
                  <a:pt x="11961" y="13399"/>
                </a:lnTo>
                <a:lnTo>
                  <a:pt x="11972" y="13414"/>
                </a:lnTo>
                <a:lnTo>
                  <a:pt x="11981" y="13430"/>
                </a:lnTo>
                <a:lnTo>
                  <a:pt x="11989" y="13445"/>
                </a:lnTo>
                <a:lnTo>
                  <a:pt x="11997" y="13461"/>
                </a:lnTo>
                <a:lnTo>
                  <a:pt x="12004" y="13477"/>
                </a:lnTo>
                <a:lnTo>
                  <a:pt x="12010" y="13493"/>
                </a:lnTo>
                <a:lnTo>
                  <a:pt x="12016" y="13511"/>
                </a:lnTo>
                <a:lnTo>
                  <a:pt x="12021" y="13527"/>
                </a:lnTo>
                <a:lnTo>
                  <a:pt x="12024" y="13545"/>
                </a:lnTo>
                <a:lnTo>
                  <a:pt x="12027" y="13561"/>
                </a:lnTo>
                <a:lnTo>
                  <a:pt x="12029" y="13579"/>
                </a:lnTo>
                <a:lnTo>
                  <a:pt x="12030" y="13596"/>
                </a:lnTo>
                <a:lnTo>
                  <a:pt x="12030" y="13614"/>
                </a:lnTo>
                <a:lnTo>
                  <a:pt x="12030" y="13630"/>
                </a:lnTo>
                <a:lnTo>
                  <a:pt x="12029" y="13648"/>
                </a:lnTo>
                <a:lnTo>
                  <a:pt x="12027" y="13666"/>
                </a:lnTo>
                <a:lnTo>
                  <a:pt x="12024" y="13683"/>
                </a:lnTo>
                <a:lnTo>
                  <a:pt x="12021" y="13700"/>
                </a:lnTo>
                <a:lnTo>
                  <a:pt x="12016" y="13716"/>
                </a:lnTo>
                <a:lnTo>
                  <a:pt x="12010" y="13734"/>
                </a:lnTo>
                <a:lnTo>
                  <a:pt x="12004" y="13750"/>
                </a:lnTo>
                <a:lnTo>
                  <a:pt x="11997" y="13767"/>
                </a:lnTo>
                <a:lnTo>
                  <a:pt x="11989" y="13782"/>
                </a:lnTo>
                <a:lnTo>
                  <a:pt x="11981" y="13797"/>
                </a:lnTo>
                <a:lnTo>
                  <a:pt x="11972" y="13812"/>
                </a:lnTo>
                <a:lnTo>
                  <a:pt x="11961" y="13828"/>
                </a:lnTo>
                <a:lnTo>
                  <a:pt x="11949" y="13842"/>
                </a:lnTo>
                <a:lnTo>
                  <a:pt x="11938" y="13856"/>
                </a:lnTo>
                <a:lnTo>
                  <a:pt x="11925" y="13870"/>
                </a:lnTo>
                <a:lnTo>
                  <a:pt x="9820" y="15974"/>
                </a:lnTo>
                <a:lnTo>
                  <a:pt x="9820" y="15974"/>
                </a:lnTo>
                <a:lnTo>
                  <a:pt x="9807" y="15987"/>
                </a:lnTo>
                <a:lnTo>
                  <a:pt x="9795" y="16001"/>
                </a:lnTo>
                <a:lnTo>
                  <a:pt x="9783" y="16017"/>
                </a:lnTo>
                <a:lnTo>
                  <a:pt x="9773" y="16031"/>
                </a:lnTo>
                <a:lnTo>
                  <a:pt x="9763" y="16046"/>
                </a:lnTo>
                <a:lnTo>
                  <a:pt x="9755" y="16062"/>
                </a:lnTo>
                <a:lnTo>
                  <a:pt x="9747" y="16078"/>
                </a:lnTo>
                <a:lnTo>
                  <a:pt x="9740" y="16094"/>
                </a:lnTo>
                <a:lnTo>
                  <a:pt x="9734" y="16111"/>
                </a:lnTo>
                <a:lnTo>
                  <a:pt x="9728" y="16127"/>
                </a:lnTo>
                <a:lnTo>
                  <a:pt x="9724" y="16145"/>
                </a:lnTo>
                <a:lnTo>
                  <a:pt x="9720" y="16161"/>
                </a:lnTo>
                <a:lnTo>
                  <a:pt x="9718" y="16179"/>
                </a:lnTo>
                <a:lnTo>
                  <a:pt x="9715" y="16196"/>
                </a:lnTo>
                <a:lnTo>
                  <a:pt x="9714" y="16213"/>
                </a:lnTo>
                <a:lnTo>
                  <a:pt x="9714" y="16230"/>
                </a:lnTo>
                <a:lnTo>
                  <a:pt x="9714" y="16248"/>
                </a:lnTo>
                <a:lnTo>
                  <a:pt x="9715" y="16265"/>
                </a:lnTo>
                <a:lnTo>
                  <a:pt x="9718" y="16282"/>
                </a:lnTo>
                <a:lnTo>
                  <a:pt x="9720" y="16299"/>
                </a:lnTo>
                <a:lnTo>
                  <a:pt x="9724" y="16317"/>
                </a:lnTo>
                <a:lnTo>
                  <a:pt x="9728" y="16334"/>
                </a:lnTo>
                <a:lnTo>
                  <a:pt x="9734" y="16350"/>
                </a:lnTo>
                <a:lnTo>
                  <a:pt x="9740" y="16366"/>
                </a:lnTo>
                <a:lnTo>
                  <a:pt x="9747" y="16383"/>
                </a:lnTo>
                <a:lnTo>
                  <a:pt x="9755" y="16399"/>
                </a:lnTo>
                <a:lnTo>
                  <a:pt x="9763" y="16414"/>
                </a:lnTo>
                <a:lnTo>
                  <a:pt x="9773" y="16430"/>
                </a:lnTo>
                <a:lnTo>
                  <a:pt x="9783" y="16445"/>
                </a:lnTo>
                <a:lnTo>
                  <a:pt x="9795" y="16459"/>
                </a:lnTo>
                <a:lnTo>
                  <a:pt x="9807" y="16473"/>
                </a:lnTo>
                <a:lnTo>
                  <a:pt x="9820" y="16486"/>
                </a:lnTo>
                <a:lnTo>
                  <a:pt x="9820" y="16486"/>
                </a:lnTo>
                <a:lnTo>
                  <a:pt x="9820" y="16486"/>
                </a:lnTo>
                <a:lnTo>
                  <a:pt x="9834" y="16499"/>
                </a:lnTo>
                <a:lnTo>
                  <a:pt x="9847" y="16512"/>
                </a:lnTo>
                <a:lnTo>
                  <a:pt x="9862" y="16522"/>
                </a:lnTo>
                <a:lnTo>
                  <a:pt x="9876" y="16533"/>
                </a:lnTo>
                <a:lnTo>
                  <a:pt x="9891" y="16542"/>
                </a:lnTo>
                <a:lnTo>
                  <a:pt x="9908" y="16552"/>
                </a:lnTo>
                <a:lnTo>
                  <a:pt x="9923" y="16559"/>
                </a:lnTo>
                <a:lnTo>
                  <a:pt x="9940" y="16566"/>
                </a:lnTo>
                <a:lnTo>
                  <a:pt x="9956" y="16573"/>
                </a:lnTo>
                <a:lnTo>
                  <a:pt x="9972" y="16578"/>
                </a:lnTo>
                <a:lnTo>
                  <a:pt x="9990" y="16582"/>
                </a:lnTo>
                <a:lnTo>
                  <a:pt x="10006" y="16586"/>
                </a:lnTo>
                <a:lnTo>
                  <a:pt x="10024" y="16589"/>
                </a:lnTo>
                <a:lnTo>
                  <a:pt x="10042" y="16591"/>
                </a:lnTo>
                <a:lnTo>
                  <a:pt x="10059" y="16593"/>
                </a:lnTo>
                <a:lnTo>
                  <a:pt x="10076" y="16593"/>
                </a:lnTo>
                <a:lnTo>
                  <a:pt x="10093" y="16593"/>
                </a:lnTo>
                <a:lnTo>
                  <a:pt x="10111" y="16591"/>
                </a:lnTo>
                <a:lnTo>
                  <a:pt x="10129" y="16589"/>
                </a:lnTo>
                <a:lnTo>
                  <a:pt x="10145" y="16586"/>
                </a:lnTo>
                <a:lnTo>
                  <a:pt x="10163" y="16582"/>
                </a:lnTo>
                <a:lnTo>
                  <a:pt x="10179" y="16578"/>
                </a:lnTo>
                <a:lnTo>
                  <a:pt x="10195" y="16573"/>
                </a:lnTo>
                <a:lnTo>
                  <a:pt x="10213" y="16566"/>
                </a:lnTo>
                <a:lnTo>
                  <a:pt x="10228" y="16559"/>
                </a:lnTo>
                <a:lnTo>
                  <a:pt x="10245" y="16552"/>
                </a:lnTo>
                <a:lnTo>
                  <a:pt x="10260" y="16542"/>
                </a:lnTo>
                <a:lnTo>
                  <a:pt x="10275" y="16533"/>
                </a:lnTo>
                <a:lnTo>
                  <a:pt x="10291" y="16522"/>
                </a:lnTo>
                <a:lnTo>
                  <a:pt x="10305" y="16512"/>
                </a:lnTo>
                <a:lnTo>
                  <a:pt x="10319" y="16499"/>
                </a:lnTo>
                <a:lnTo>
                  <a:pt x="10333" y="16486"/>
                </a:lnTo>
                <a:lnTo>
                  <a:pt x="10665" y="16155"/>
                </a:lnTo>
                <a:lnTo>
                  <a:pt x="10665" y="16155"/>
                </a:lnTo>
                <a:lnTo>
                  <a:pt x="10678" y="16142"/>
                </a:lnTo>
                <a:lnTo>
                  <a:pt x="10692" y="16129"/>
                </a:lnTo>
                <a:lnTo>
                  <a:pt x="10706" y="16119"/>
                </a:lnTo>
                <a:lnTo>
                  <a:pt x="10721" y="16108"/>
                </a:lnTo>
                <a:lnTo>
                  <a:pt x="10737" y="16099"/>
                </a:lnTo>
                <a:lnTo>
                  <a:pt x="10752" y="16089"/>
                </a:lnTo>
                <a:lnTo>
                  <a:pt x="10768" y="16082"/>
                </a:lnTo>
                <a:lnTo>
                  <a:pt x="10785" y="16075"/>
                </a:lnTo>
                <a:lnTo>
                  <a:pt x="10801" y="16068"/>
                </a:lnTo>
                <a:lnTo>
                  <a:pt x="10818" y="16064"/>
                </a:lnTo>
                <a:lnTo>
                  <a:pt x="10834" y="16059"/>
                </a:lnTo>
                <a:lnTo>
                  <a:pt x="10852" y="16055"/>
                </a:lnTo>
                <a:lnTo>
                  <a:pt x="10869" y="16052"/>
                </a:lnTo>
                <a:lnTo>
                  <a:pt x="10886" y="16049"/>
                </a:lnTo>
                <a:lnTo>
                  <a:pt x="10903" y="16048"/>
                </a:lnTo>
                <a:lnTo>
                  <a:pt x="10921" y="16048"/>
                </a:lnTo>
                <a:lnTo>
                  <a:pt x="10939" y="16048"/>
                </a:lnTo>
                <a:lnTo>
                  <a:pt x="10956" y="16049"/>
                </a:lnTo>
                <a:lnTo>
                  <a:pt x="10973" y="16052"/>
                </a:lnTo>
                <a:lnTo>
                  <a:pt x="10990" y="16055"/>
                </a:lnTo>
                <a:lnTo>
                  <a:pt x="11007" y="16059"/>
                </a:lnTo>
                <a:lnTo>
                  <a:pt x="11024" y="16064"/>
                </a:lnTo>
                <a:lnTo>
                  <a:pt x="11041" y="16068"/>
                </a:lnTo>
                <a:lnTo>
                  <a:pt x="11057" y="16075"/>
                </a:lnTo>
                <a:lnTo>
                  <a:pt x="11074" y="16082"/>
                </a:lnTo>
                <a:lnTo>
                  <a:pt x="11089" y="16089"/>
                </a:lnTo>
                <a:lnTo>
                  <a:pt x="11105" y="16099"/>
                </a:lnTo>
                <a:lnTo>
                  <a:pt x="11120" y="16108"/>
                </a:lnTo>
                <a:lnTo>
                  <a:pt x="11135" y="16119"/>
                </a:lnTo>
                <a:lnTo>
                  <a:pt x="11150" y="16129"/>
                </a:lnTo>
                <a:lnTo>
                  <a:pt x="11164" y="16142"/>
                </a:lnTo>
                <a:lnTo>
                  <a:pt x="11177" y="16155"/>
                </a:lnTo>
                <a:lnTo>
                  <a:pt x="11177" y="16155"/>
                </a:lnTo>
                <a:lnTo>
                  <a:pt x="11190" y="16168"/>
                </a:lnTo>
                <a:lnTo>
                  <a:pt x="11201" y="16182"/>
                </a:lnTo>
                <a:lnTo>
                  <a:pt x="11213" y="16196"/>
                </a:lnTo>
                <a:lnTo>
                  <a:pt x="11224" y="16211"/>
                </a:lnTo>
                <a:lnTo>
                  <a:pt x="11233" y="16227"/>
                </a:lnTo>
                <a:lnTo>
                  <a:pt x="11241" y="16242"/>
                </a:lnTo>
                <a:lnTo>
                  <a:pt x="11250" y="16258"/>
                </a:lnTo>
                <a:lnTo>
                  <a:pt x="11257" y="16275"/>
                </a:lnTo>
                <a:lnTo>
                  <a:pt x="11263" y="16291"/>
                </a:lnTo>
                <a:lnTo>
                  <a:pt x="11268" y="16308"/>
                </a:lnTo>
                <a:lnTo>
                  <a:pt x="11273" y="16324"/>
                </a:lnTo>
                <a:lnTo>
                  <a:pt x="11277" y="16342"/>
                </a:lnTo>
                <a:lnTo>
                  <a:pt x="11279" y="16358"/>
                </a:lnTo>
                <a:lnTo>
                  <a:pt x="11281" y="16376"/>
                </a:lnTo>
                <a:lnTo>
                  <a:pt x="11282" y="16393"/>
                </a:lnTo>
                <a:lnTo>
                  <a:pt x="11284" y="16411"/>
                </a:lnTo>
                <a:lnTo>
                  <a:pt x="11282" y="16429"/>
                </a:lnTo>
                <a:lnTo>
                  <a:pt x="11281" y="16445"/>
                </a:lnTo>
                <a:lnTo>
                  <a:pt x="11279" y="16463"/>
                </a:lnTo>
                <a:lnTo>
                  <a:pt x="11277" y="16480"/>
                </a:lnTo>
                <a:lnTo>
                  <a:pt x="11273" y="16497"/>
                </a:lnTo>
                <a:lnTo>
                  <a:pt x="11268" y="16514"/>
                </a:lnTo>
                <a:lnTo>
                  <a:pt x="11263" y="16531"/>
                </a:lnTo>
                <a:lnTo>
                  <a:pt x="11257" y="16547"/>
                </a:lnTo>
                <a:lnTo>
                  <a:pt x="11250" y="16564"/>
                </a:lnTo>
                <a:lnTo>
                  <a:pt x="11241" y="16579"/>
                </a:lnTo>
                <a:lnTo>
                  <a:pt x="11233" y="16595"/>
                </a:lnTo>
                <a:lnTo>
                  <a:pt x="11224" y="16611"/>
                </a:lnTo>
                <a:lnTo>
                  <a:pt x="11213" y="16625"/>
                </a:lnTo>
                <a:lnTo>
                  <a:pt x="11201" y="16640"/>
                </a:lnTo>
                <a:lnTo>
                  <a:pt x="11190" y="16654"/>
                </a:lnTo>
                <a:lnTo>
                  <a:pt x="11177" y="16667"/>
                </a:lnTo>
                <a:lnTo>
                  <a:pt x="6243" y="21600"/>
                </a:lnTo>
                <a:lnTo>
                  <a:pt x="38360" y="21600"/>
                </a:lnTo>
                <a:lnTo>
                  <a:pt x="38360" y="4745"/>
                </a:lnTo>
                <a:lnTo>
                  <a:pt x="31324" y="118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xmlns="" id="{99924383-696E-4743-8DDE-479092B95FFD}"/>
              </a:ext>
            </a:extLst>
          </p:cNvPr>
          <p:cNvSpPr>
            <a:spLocks/>
          </p:cNvSpPr>
          <p:nvPr/>
        </p:nvSpPr>
        <p:spPr bwMode="auto">
          <a:xfrm>
            <a:off x="9390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xmlns="" id="{60BD6040-2403-444E-A327-F857C7AC5D9B}"/>
              </a:ext>
            </a:extLst>
          </p:cNvPr>
          <p:cNvSpPr>
            <a:spLocks/>
          </p:cNvSpPr>
          <p:nvPr/>
        </p:nvSpPr>
        <p:spPr bwMode="auto">
          <a:xfrm>
            <a:off x="11704129" y="1885951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xmlns="" id="{92D91279-8E26-48F1-8665-209728DDB359}"/>
              </a:ext>
            </a:extLst>
          </p:cNvPr>
          <p:cNvSpPr>
            <a:spLocks/>
          </p:cNvSpPr>
          <p:nvPr/>
        </p:nvSpPr>
        <p:spPr bwMode="auto">
          <a:xfrm>
            <a:off x="2456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xmlns="" id="{883AA6FB-DAF2-40A0-82C3-5F7216493ABF}"/>
              </a:ext>
            </a:extLst>
          </p:cNvPr>
          <p:cNvSpPr>
            <a:spLocks/>
          </p:cNvSpPr>
          <p:nvPr userDrawn="1"/>
        </p:nvSpPr>
        <p:spPr bwMode="auto">
          <a:xfrm>
            <a:off x="0" y="4298950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984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xmlns="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" t="-83" r="-59" b="7409"/>
          <a:stretch/>
        </p:blipFill>
        <p:spPr bwMode="auto">
          <a:xfrm flipH="1">
            <a:off x="2504" y="1860252"/>
            <a:ext cx="4226266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541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xmlns="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" t="-83" r="32266" b="7409"/>
          <a:stretch/>
        </p:blipFill>
        <p:spPr bwMode="auto">
          <a:xfrm flipH="1">
            <a:off x="0" y="1854999"/>
            <a:ext cx="2860142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83" y="1"/>
            <a:ext cx="10821089" cy="6873986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  <a:gd name="connsiteX0" fmla="*/ 5629596 w 11064076"/>
              <a:gd name="connsiteY0" fmla="*/ 0 h 6858005"/>
              <a:gd name="connsiteX1" fmla="*/ 0 w 11064076"/>
              <a:gd name="connsiteY1" fmla="*/ 0 h 6858005"/>
              <a:gd name="connsiteX2" fmla="*/ 0 w 11064076"/>
              <a:gd name="connsiteY2" fmla="*/ 6858000 h 6858005"/>
              <a:gd name="connsiteX3" fmla="*/ 10580385 w 11064076"/>
              <a:gd name="connsiteY3" fmla="*/ 6701337 h 6858005"/>
              <a:gd name="connsiteX4" fmla="*/ 11064076 w 11064076"/>
              <a:gd name="connsiteY4" fmla="*/ 6858000 h 6858005"/>
              <a:gd name="connsiteX5" fmla="*/ 9033747 w 11064076"/>
              <a:gd name="connsiteY5" fmla="*/ 4816793 h 6858005"/>
              <a:gd name="connsiteX6" fmla="*/ 9018378 w 11064076"/>
              <a:gd name="connsiteY6" fmla="*/ 4803458 h 6858005"/>
              <a:gd name="connsiteX7" fmla="*/ 9003009 w 11064076"/>
              <a:gd name="connsiteY7" fmla="*/ 4789488 h 6858005"/>
              <a:gd name="connsiteX8" fmla="*/ 8987975 w 11064076"/>
              <a:gd name="connsiteY8" fmla="*/ 4775518 h 6858005"/>
              <a:gd name="connsiteX9" fmla="*/ 8973274 w 11064076"/>
              <a:gd name="connsiteY9" fmla="*/ 4760913 h 6858005"/>
              <a:gd name="connsiteX10" fmla="*/ 8039129 w 11064076"/>
              <a:gd name="connsiteY10" fmla="*/ 3828098 h 6858005"/>
              <a:gd name="connsiteX11" fmla="*/ 8034451 w 11064076"/>
              <a:gd name="connsiteY11" fmla="*/ 3823335 h 6858005"/>
              <a:gd name="connsiteX12" fmla="*/ 8030443 w 11064076"/>
              <a:gd name="connsiteY12" fmla="*/ 3818573 h 6858005"/>
              <a:gd name="connsiteX13" fmla="*/ 8026767 w 11064076"/>
              <a:gd name="connsiteY13" fmla="*/ 3813493 h 6858005"/>
              <a:gd name="connsiteX14" fmla="*/ 8023426 w 11064076"/>
              <a:gd name="connsiteY14" fmla="*/ 3808413 h 6858005"/>
              <a:gd name="connsiteX15" fmla="*/ 8020086 w 11064076"/>
              <a:gd name="connsiteY15" fmla="*/ 3803333 h 6858005"/>
              <a:gd name="connsiteX16" fmla="*/ 8017079 w 11064076"/>
              <a:gd name="connsiteY16" fmla="*/ 3798253 h 6858005"/>
              <a:gd name="connsiteX17" fmla="*/ 8014406 w 11064076"/>
              <a:gd name="connsiteY17" fmla="*/ 3792855 h 6858005"/>
              <a:gd name="connsiteX18" fmla="*/ 8012067 w 11064076"/>
              <a:gd name="connsiteY18" fmla="*/ 3787458 h 6858005"/>
              <a:gd name="connsiteX19" fmla="*/ 8010062 w 11064076"/>
              <a:gd name="connsiteY19" fmla="*/ 3781425 h 6858005"/>
              <a:gd name="connsiteX20" fmla="*/ 8008392 w 11064076"/>
              <a:gd name="connsiteY20" fmla="*/ 3776028 h 6858005"/>
              <a:gd name="connsiteX21" fmla="*/ 8006387 w 11064076"/>
              <a:gd name="connsiteY21" fmla="*/ 3770313 h 6858005"/>
              <a:gd name="connsiteX22" fmla="*/ 8005051 w 11064076"/>
              <a:gd name="connsiteY22" fmla="*/ 3764280 h 6858005"/>
              <a:gd name="connsiteX23" fmla="*/ 8004049 w 11064076"/>
              <a:gd name="connsiteY23" fmla="*/ 3758565 h 6858005"/>
              <a:gd name="connsiteX24" fmla="*/ 8003380 w 11064076"/>
              <a:gd name="connsiteY24" fmla="*/ 3752850 h 6858005"/>
              <a:gd name="connsiteX25" fmla="*/ 8003046 w 11064076"/>
              <a:gd name="connsiteY25" fmla="*/ 3746818 h 6858005"/>
              <a:gd name="connsiteX26" fmla="*/ 8003046 w 11064076"/>
              <a:gd name="connsiteY26" fmla="*/ 3740785 h 6858005"/>
              <a:gd name="connsiteX27" fmla="*/ 8003046 w 11064076"/>
              <a:gd name="connsiteY27" fmla="*/ 3735070 h 6858005"/>
              <a:gd name="connsiteX28" fmla="*/ 8003380 w 11064076"/>
              <a:gd name="connsiteY28" fmla="*/ 3729038 h 6858005"/>
              <a:gd name="connsiteX29" fmla="*/ 8004049 w 11064076"/>
              <a:gd name="connsiteY29" fmla="*/ 3723323 h 6858005"/>
              <a:gd name="connsiteX30" fmla="*/ 8005051 w 11064076"/>
              <a:gd name="connsiteY30" fmla="*/ 3717608 h 6858005"/>
              <a:gd name="connsiteX31" fmla="*/ 8006387 w 11064076"/>
              <a:gd name="connsiteY31" fmla="*/ 3711575 h 6858005"/>
              <a:gd name="connsiteX32" fmla="*/ 8008392 w 11064076"/>
              <a:gd name="connsiteY32" fmla="*/ 3705860 h 6858005"/>
              <a:gd name="connsiteX33" fmla="*/ 8010062 w 11064076"/>
              <a:gd name="connsiteY33" fmla="*/ 3700145 h 6858005"/>
              <a:gd name="connsiteX34" fmla="*/ 8012067 w 11064076"/>
              <a:gd name="connsiteY34" fmla="*/ 3694748 h 6858005"/>
              <a:gd name="connsiteX35" fmla="*/ 8014406 w 11064076"/>
              <a:gd name="connsiteY35" fmla="*/ 3689033 h 6858005"/>
              <a:gd name="connsiteX36" fmla="*/ 8017079 w 11064076"/>
              <a:gd name="connsiteY36" fmla="*/ 3683635 h 6858005"/>
              <a:gd name="connsiteX37" fmla="*/ 8020086 w 11064076"/>
              <a:gd name="connsiteY37" fmla="*/ 3678238 h 6858005"/>
              <a:gd name="connsiteX38" fmla="*/ 8023426 w 11064076"/>
              <a:gd name="connsiteY38" fmla="*/ 3673158 h 6858005"/>
              <a:gd name="connsiteX39" fmla="*/ 8026767 w 11064076"/>
              <a:gd name="connsiteY39" fmla="*/ 3668078 h 6858005"/>
              <a:gd name="connsiteX40" fmla="*/ 8030443 w 11064076"/>
              <a:gd name="connsiteY40" fmla="*/ 3662998 h 6858005"/>
              <a:gd name="connsiteX41" fmla="*/ 8034451 w 11064076"/>
              <a:gd name="connsiteY41" fmla="*/ 3658235 h 6858005"/>
              <a:gd name="connsiteX42" fmla="*/ 8039129 w 11064076"/>
              <a:gd name="connsiteY42" fmla="*/ 3653790 h 6858005"/>
              <a:gd name="connsiteX43" fmla="*/ 8043807 w 11064076"/>
              <a:gd name="connsiteY43" fmla="*/ 3649345 h 6858005"/>
              <a:gd name="connsiteX44" fmla="*/ 8048149 w 11064076"/>
              <a:gd name="connsiteY44" fmla="*/ 3645218 h 6858005"/>
              <a:gd name="connsiteX45" fmla="*/ 8053495 w 11064076"/>
              <a:gd name="connsiteY45" fmla="*/ 3641725 h 6858005"/>
              <a:gd name="connsiteX46" fmla="*/ 8058507 w 11064076"/>
              <a:gd name="connsiteY46" fmla="*/ 3638233 h 6858005"/>
              <a:gd name="connsiteX47" fmla="*/ 8063852 w 11064076"/>
              <a:gd name="connsiteY47" fmla="*/ 3634740 h 6858005"/>
              <a:gd name="connsiteX48" fmla="*/ 8068864 w 11064076"/>
              <a:gd name="connsiteY48" fmla="*/ 3631883 h 6858005"/>
              <a:gd name="connsiteX49" fmla="*/ 8074209 w 11064076"/>
              <a:gd name="connsiteY49" fmla="*/ 3629343 h 6858005"/>
              <a:gd name="connsiteX50" fmla="*/ 8079889 w 11064076"/>
              <a:gd name="connsiteY50" fmla="*/ 3626803 h 6858005"/>
              <a:gd name="connsiteX51" fmla="*/ 8085569 w 11064076"/>
              <a:gd name="connsiteY51" fmla="*/ 3624898 h 6858005"/>
              <a:gd name="connsiteX52" fmla="*/ 8091248 w 11064076"/>
              <a:gd name="connsiteY52" fmla="*/ 3622675 h 6858005"/>
              <a:gd name="connsiteX53" fmla="*/ 8096928 w 11064076"/>
              <a:gd name="connsiteY53" fmla="*/ 3621405 h 6858005"/>
              <a:gd name="connsiteX54" fmla="*/ 8102608 w 11064076"/>
              <a:gd name="connsiteY54" fmla="*/ 3620135 h 6858005"/>
              <a:gd name="connsiteX55" fmla="*/ 8108622 w 11064076"/>
              <a:gd name="connsiteY55" fmla="*/ 3618865 h 6858005"/>
              <a:gd name="connsiteX56" fmla="*/ 8114301 w 11064076"/>
              <a:gd name="connsiteY56" fmla="*/ 3618230 h 6858005"/>
              <a:gd name="connsiteX57" fmla="*/ 8120315 w 11064076"/>
              <a:gd name="connsiteY57" fmla="*/ 3617913 h 6858005"/>
              <a:gd name="connsiteX58" fmla="*/ 8126329 w 11064076"/>
              <a:gd name="connsiteY58" fmla="*/ 3617595 h 6858005"/>
              <a:gd name="connsiteX59" fmla="*/ 8132343 w 11064076"/>
              <a:gd name="connsiteY59" fmla="*/ 3617913 h 6858005"/>
              <a:gd name="connsiteX60" fmla="*/ 8138023 w 11064076"/>
              <a:gd name="connsiteY60" fmla="*/ 3618230 h 6858005"/>
              <a:gd name="connsiteX61" fmla="*/ 8143702 w 11064076"/>
              <a:gd name="connsiteY61" fmla="*/ 3618865 h 6858005"/>
              <a:gd name="connsiteX62" fmla="*/ 8149716 w 11064076"/>
              <a:gd name="connsiteY62" fmla="*/ 3620135 h 6858005"/>
              <a:gd name="connsiteX63" fmla="*/ 8155396 w 11064076"/>
              <a:gd name="connsiteY63" fmla="*/ 3621405 h 6858005"/>
              <a:gd name="connsiteX64" fmla="*/ 8161410 w 11064076"/>
              <a:gd name="connsiteY64" fmla="*/ 3622675 h 6858005"/>
              <a:gd name="connsiteX65" fmla="*/ 8167089 w 11064076"/>
              <a:gd name="connsiteY65" fmla="*/ 3624898 h 6858005"/>
              <a:gd name="connsiteX66" fmla="*/ 8172769 w 11064076"/>
              <a:gd name="connsiteY66" fmla="*/ 3626803 h 6858005"/>
              <a:gd name="connsiteX67" fmla="*/ 8178115 w 11064076"/>
              <a:gd name="connsiteY67" fmla="*/ 3629343 h 6858005"/>
              <a:gd name="connsiteX68" fmla="*/ 8183460 w 11064076"/>
              <a:gd name="connsiteY68" fmla="*/ 3631883 h 6858005"/>
              <a:gd name="connsiteX69" fmla="*/ 8188806 w 11064076"/>
              <a:gd name="connsiteY69" fmla="*/ 3634740 h 6858005"/>
              <a:gd name="connsiteX70" fmla="*/ 8194151 w 11064076"/>
              <a:gd name="connsiteY70" fmla="*/ 3638233 h 6858005"/>
              <a:gd name="connsiteX71" fmla="*/ 8199163 w 11064076"/>
              <a:gd name="connsiteY71" fmla="*/ 3641725 h 6858005"/>
              <a:gd name="connsiteX72" fmla="*/ 8204175 w 11064076"/>
              <a:gd name="connsiteY72" fmla="*/ 3645218 h 6858005"/>
              <a:gd name="connsiteX73" fmla="*/ 8208852 w 11064076"/>
              <a:gd name="connsiteY73" fmla="*/ 3649345 h 6858005"/>
              <a:gd name="connsiteX74" fmla="*/ 8213529 w 11064076"/>
              <a:gd name="connsiteY74" fmla="*/ 3653790 h 6858005"/>
              <a:gd name="connsiteX75" fmla="*/ 8882399 w 11064076"/>
              <a:gd name="connsiteY75" fmla="*/ 4321810 h 6858005"/>
              <a:gd name="connsiteX76" fmla="*/ 8886742 w 11064076"/>
              <a:gd name="connsiteY76" fmla="*/ 4325938 h 6858005"/>
              <a:gd name="connsiteX77" fmla="*/ 8891420 w 11064076"/>
              <a:gd name="connsiteY77" fmla="*/ 4330065 h 6858005"/>
              <a:gd name="connsiteX78" fmla="*/ 8896765 w 11064076"/>
              <a:gd name="connsiteY78" fmla="*/ 4334193 h 6858005"/>
              <a:gd name="connsiteX79" fmla="*/ 8901443 w 11064076"/>
              <a:gd name="connsiteY79" fmla="*/ 4337685 h 6858005"/>
              <a:gd name="connsiteX80" fmla="*/ 8906788 w 11064076"/>
              <a:gd name="connsiteY80" fmla="*/ 4340860 h 6858005"/>
              <a:gd name="connsiteX81" fmla="*/ 8912134 w 11064076"/>
              <a:gd name="connsiteY81" fmla="*/ 4343718 h 6858005"/>
              <a:gd name="connsiteX82" fmla="*/ 8917480 w 11064076"/>
              <a:gd name="connsiteY82" fmla="*/ 4346575 h 6858005"/>
              <a:gd name="connsiteX83" fmla="*/ 8923159 w 11064076"/>
              <a:gd name="connsiteY83" fmla="*/ 4349115 h 6858005"/>
              <a:gd name="connsiteX84" fmla="*/ 8928505 w 11064076"/>
              <a:gd name="connsiteY84" fmla="*/ 4351020 h 6858005"/>
              <a:gd name="connsiteX85" fmla="*/ 8934185 w 11064076"/>
              <a:gd name="connsiteY85" fmla="*/ 4352608 h 6858005"/>
              <a:gd name="connsiteX86" fmla="*/ 8940198 w 11064076"/>
              <a:gd name="connsiteY86" fmla="*/ 4354513 h 6858005"/>
              <a:gd name="connsiteX87" fmla="*/ 8945878 w 11064076"/>
              <a:gd name="connsiteY87" fmla="*/ 4355465 h 6858005"/>
              <a:gd name="connsiteX88" fmla="*/ 8951892 w 11064076"/>
              <a:gd name="connsiteY88" fmla="*/ 4356418 h 6858005"/>
              <a:gd name="connsiteX89" fmla="*/ 8957572 w 11064076"/>
              <a:gd name="connsiteY89" fmla="*/ 4357053 h 6858005"/>
              <a:gd name="connsiteX90" fmla="*/ 8963585 w 11064076"/>
              <a:gd name="connsiteY90" fmla="*/ 4358005 h 6858005"/>
              <a:gd name="connsiteX91" fmla="*/ 8969265 w 11064076"/>
              <a:gd name="connsiteY91" fmla="*/ 4358005 h 6858005"/>
              <a:gd name="connsiteX92" fmla="*/ 8975279 w 11064076"/>
              <a:gd name="connsiteY92" fmla="*/ 4358005 h 6858005"/>
              <a:gd name="connsiteX93" fmla="*/ 8981293 w 11064076"/>
              <a:gd name="connsiteY93" fmla="*/ 4357053 h 6858005"/>
              <a:gd name="connsiteX94" fmla="*/ 8986972 w 11064076"/>
              <a:gd name="connsiteY94" fmla="*/ 4356418 h 6858005"/>
              <a:gd name="connsiteX95" fmla="*/ 8992986 w 11064076"/>
              <a:gd name="connsiteY95" fmla="*/ 4355465 h 6858005"/>
              <a:gd name="connsiteX96" fmla="*/ 8998666 w 11064076"/>
              <a:gd name="connsiteY96" fmla="*/ 4354513 h 6858005"/>
              <a:gd name="connsiteX97" fmla="*/ 9004680 w 11064076"/>
              <a:gd name="connsiteY97" fmla="*/ 4352608 h 6858005"/>
              <a:gd name="connsiteX98" fmla="*/ 9010025 w 11064076"/>
              <a:gd name="connsiteY98" fmla="*/ 4351020 h 6858005"/>
              <a:gd name="connsiteX99" fmla="*/ 9015705 w 11064076"/>
              <a:gd name="connsiteY99" fmla="*/ 4349115 h 6858005"/>
              <a:gd name="connsiteX100" fmla="*/ 9021385 w 11064076"/>
              <a:gd name="connsiteY100" fmla="*/ 4346575 h 6858005"/>
              <a:gd name="connsiteX101" fmla="*/ 9026730 w 11064076"/>
              <a:gd name="connsiteY101" fmla="*/ 4343718 h 6858005"/>
              <a:gd name="connsiteX102" fmla="*/ 9032076 w 11064076"/>
              <a:gd name="connsiteY102" fmla="*/ 4340860 h 6858005"/>
              <a:gd name="connsiteX103" fmla="*/ 9037088 w 11064076"/>
              <a:gd name="connsiteY103" fmla="*/ 4337685 h 6858005"/>
              <a:gd name="connsiteX104" fmla="*/ 9042099 w 11064076"/>
              <a:gd name="connsiteY104" fmla="*/ 4334193 h 6858005"/>
              <a:gd name="connsiteX105" fmla="*/ 9047445 w 11064076"/>
              <a:gd name="connsiteY105" fmla="*/ 4330065 h 6858005"/>
              <a:gd name="connsiteX106" fmla="*/ 9051788 w 11064076"/>
              <a:gd name="connsiteY106" fmla="*/ 4325938 h 6858005"/>
              <a:gd name="connsiteX107" fmla="*/ 9056465 w 11064076"/>
              <a:gd name="connsiteY107" fmla="*/ 4321810 h 6858005"/>
              <a:gd name="connsiteX108" fmla="*/ 9061143 w 11064076"/>
              <a:gd name="connsiteY108" fmla="*/ 4317048 h 6858005"/>
              <a:gd name="connsiteX109" fmla="*/ 9065152 w 11064076"/>
              <a:gd name="connsiteY109" fmla="*/ 4312285 h 6858005"/>
              <a:gd name="connsiteX110" fmla="*/ 9068827 w 11064076"/>
              <a:gd name="connsiteY110" fmla="*/ 4307523 h 6858005"/>
              <a:gd name="connsiteX111" fmla="*/ 9072168 w 11064076"/>
              <a:gd name="connsiteY111" fmla="*/ 4302443 h 6858005"/>
              <a:gd name="connsiteX112" fmla="*/ 9075509 w 11064076"/>
              <a:gd name="connsiteY112" fmla="*/ 4297363 h 6858005"/>
              <a:gd name="connsiteX113" fmla="*/ 9078516 w 11064076"/>
              <a:gd name="connsiteY113" fmla="*/ 4292283 h 6858005"/>
              <a:gd name="connsiteX114" fmla="*/ 9081189 w 11064076"/>
              <a:gd name="connsiteY114" fmla="*/ 4286568 h 6858005"/>
              <a:gd name="connsiteX115" fmla="*/ 9083528 w 11064076"/>
              <a:gd name="connsiteY115" fmla="*/ 4281170 h 6858005"/>
              <a:gd name="connsiteX116" fmla="*/ 9085532 w 11064076"/>
              <a:gd name="connsiteY116" fmla="*/ 4275455 h 6858005"/>
              <a:gd name="connsiteX117" fmla="*/ 9087537 w 11064076"/>
              <a:gd name="connsiteY117" fmla="*/ 4270058 h 6858005"/>
              <a:gd name="connsiteX118" fmla="*/ 9089207 w 11064076"/>
              <a:gd name="connsiteY118" fmla="*/ 4264025 h 6858005"/>
              <a:gd name="connsiteX119" fmla="*/ 9090544 w 11064076"/>
              <a:gd name="connsiteY119" fmla="*/ 4258310 h 6858005"/>
              <a:gd name="connsiteX120" fmla="*/ 9091546 w 11064076"/>
              <a:gd name="connsiteY120" fmla="*/ 4252595 h 6858005"/>
              <a:gd name="connsiteX121" fmla="*/ 9092214 w 11064076"/>
              <a:gd name="connsiteY121" fmla="*/ 4246563 h 6858005"/>
              <a:gd name="connsiteX122" fmla="*/ 9092548 w 11064076"/>
              <a:gd name="connsiteY122" fmla="*/ 4240848 h 6858005"/>
              <a:gd name="connsiteX123" fmla="*/ 9092548 w 11064076"/>
              <a:gd name="connsiteY123" fmla="*/ 4234815 h 6858005"/>
              <a:gd name="connsiteX124" fmla="*/ 9092548 w 11064076"/>
              <a:gd name="connsiteY124" fmla="*/ 4228783 h 6858005"/>
              <a:gd name="connsiteX125" fmla="*/ 9092214 w 11064076"/>
              <a:gd name="connsiteY125" fmla="*/ 4223068 h 6858005"/>
              <a:gd name="connsiteX126" fmla="*/ 9091546 w 11064076"/>
              <a:gd name="connsiteY126" fmla="*/ 4217353 h 6858005"/>
              <a:gd name="connsiteX127" fmla="*/ 9090544 w 11064076"/>
              <a:gd name="connsiteY127" fmla="*/ 4211320 h 6858005"/>
              <a:gd name="connsiteX128" fmla="*/ 9089207 w 11064076"/>
              <a:gd name="connsiteY128" fmla="*/ 4205605 h 6858005"/>
              <a:gd name="connsiteX129" fmla="*/ 9087537 w 11064076"/>
              <a:gd name="connsiteY129" fmla="*/ 4199890 h 6858005"/>
              <a:gd name="connsiteX130" fmla="*/ 9085532 w 11064076"/>
              <a:gd name="connsiteY130" fmla="*/ 4194175 h 6858005"/>
              <a:gd name="connsiteX131" fmla="*/ 9083528 w 11064076"/>
              <a:gd name="connsiteY131" fmla="*/ 4188460 h 6858005"/>
              <a:gd name="connsiteX132" fmla="*/ 9081189 w 11064076"/>
              <a:gd name="connsiteY132" fmla="*/ 4183063 h 6858005"/>
              <a:gd name="connsiteX133" fmla="*/ 9078516 w 11064076"/>
              <a:gd name="connsiteY133" fmla="*/ 4177665 h 6858005"/>
              <a:gd name="connsiteX134" fmla="*/ 9075509 w 11064076"/>
              <a:gd name="connsiteY134" fmla="*/ 4172268 h 6858005"/>
              <a:gd name="connsiteX135" fmla="*/ 9072168 w 11064076"/>
              <a:gd name="connsiteY135" fmla="*/ 4166870 h 6858005"/>
              <a:gd name="connsiteX136" fmla="*/ 9068827 w 11064076"/>
              <a:gd name="connsiteY136" fmla="*/ 4161790 h 6858005"/>
              <a:gd name="connsiteX137" fmla="*/ 9065152 w 11064076"/>
              <a:gd name="connsiteY137" fmla="*/ 4157028 h 6858005"/>
              <a:gd name="connsiteX138" fmla="*/ 9061143 w 11064076"/>
              <a:gd name="connsiteY138" fmla="*/ 4152265 h 6858005"/>
              <a:gd name="connsiteX139" fmla="*/ 9056465 w 11064076"/>
              <a:gd name="connsiteY139" fmla="*/ 4147820 h 6858005"/>
              <a:gd name="connsiteX140" fmla="*/ 8669577 w 11064076"/>
              <a:gd name="connsiteY140" fmla="*/ 3761423 h 6858005"/>
              <a:gd name="connsiteX141" fmla="*/ 8473460 w 11064076"/>
              <a:gd name="connsiteY141" fmla="*/ 3565208 h 6858005"/>
              <a:gd name="connsiteX142" fmla="*/ 8468782 w 11064076"/>
              <a:gd name="connsiteY142" fmla="*/ 3560445 h 6858005"/>
              <a:gd name="connsiteX143" fmla="*/ 8464773 w 11064076"/>
              <a:gd name="connsiteY143" fmla="*/ 3555683 h 6858005"/>
              <a:gd name="connsiteX144" fmla="*/ 8461098 w 11064076"/>
              <a:gd name="connsiteY144" fmla="*/ 3550920 h 6858005"/>
              <a:gd name="connsiteX145" fmla="*/ 8457423 w 11064076"/>
              <a:gd name="connsiteY145" fmla="*/ 3545840 h 6858005"/>
              <a:gd name="connsiteX146" fmla="*/ 8454082 w 11064076"/>
              <a:gd name="connsiteY146" fmla="*/ 3540760 h 6858005"/>
              <a:gd name="connsiteX147" fmla="*/ 8451409 w 11064076"/>
              <a:gd name="connsiteY147" fmla="*/ 3535680 h 6858005"/>
              <a:gd name="connsiteX148" fmla="*/ 8448736 w 11064076"/>
              <a:gd name="connsiteY148" fmla="*/ 3529965 h 6858005"/>
              <a:gd name="connsiteX149" fmla="*/ 8446398 w 11064076"/>
              <a:gd name="connsiteY149" fmla="*/ 3524568 h 6858005"/>
              <a:gd name="connsiteX150" fmla="*/ 8444059 w 11064076"/>
              <a:gd name="connsiteY150" fmla="*/ 3518853 h 6858005"/>
              <a:gd name="connsiteX151" fmla="*/ 8442054 w 11064076"/>
              <a:gd name="connsiteY151" fmla="*/ 3513455 h 6858005"/>
              <a:gd name="connsiteX152" fmla="*/ 8440718 w 11064076"/>
              <a:gd name="connsiteY152" fmla="*/ 3507423 h 6858005"/>
              <a:gd name="connsiteX153" fmla="*/ 8439382 w 11064076"/>
              <a:gd name="connsiteY153" fmla="*/ 3501708 h 6858005"/>
              <a:gd name="connsiteX154" fmla="*/ 8438379 w 11064076"/>
              <a:gd name="connsiteY154" fmla="*/ 3495993 h 6858005"/>
              <a:gd name="connsiteX155" fmla="*/ 8437711 w 11064076"/>
              <a:gd name="connsiteY155" fmla="*/ 3489960 h 6858005"/>
              <a:gd name="connsiteX156" fmla="*/ 8437377 w 11064076"/>
              <a:gd name="connsiteY156" fmla="*/ 3484245 h 6858005"/>
              <a:gd name="connsiteX157" fmla="*/ 8437043 w 11064076"/>
              <a:gd name="connsiteY157" fmla="*/ 3478213 h 6858005"/>
              <a:gd name="connsiteX158" fmla="*/ 8437377 w 11064076"/>
              <a:gd name="connsiteY158" fmla="*/ 3472180 h 6858005"/>
              <a:gd name="connsiteX159" fmla="*/ 8437711 w 11064076"/>
              <a:gd name="connsiteY159" fmla="*/ 3466465 h 6858005"/>
              <a:gd name="connsiteX160" fmla="*/ 8438379 w 11064076"/>
              <a:gd name="connsiteY160" fmla="*/ 3460750 h 6858005"/>
              <a:gd name="connsiteX161" fmla="*/ 8439382 w 11064076"/>
              <a:gd name="connsiteY161" fmla="*/ 3454718 h 6858005"/>
              <a:gd name="connsiteX162" fmla="*/ 8440718 w 11064076"/>
              <a:gd name="connsiteY162" fmla="*/ 3449003 h 6858005"/>
              <a:gd name="connsiteX163" fmla="*/ 8442054 w 11064076"/>
              <a:gd name="connsiteY163" fmla="*/ 3443288 h 6858005"/>
              <a:gd name="connsiteX164" fmla="*/ 8444059 w 11064076"/>
              <a:gd name="connsiteY164" fmla="*/ 3437255 h 6858005"/>
              <a:gd name="connsiteX165" fmla="*/ 8446398 w 11064076"/>
              <a:gd name="connsiteY165" fmla="*/ 3431858 h 6858005"/>
              <a:gd name="connsiteX166" fmla="*/ 8448736 w 11064076"/>
              <a:gd name="connsiteY166" fmla="*/ 3426460 h 6858005"/>
              <a:gd name="connsiteX167" fmla="*/ 8451409 w 11064076"/>
              <a:gd name="connsiteY167" fmla="*/ 3421063 h 6858005"/>
              <a:gd name="connsiteX168" fmla="*/ 8454082 w 11064076"/>
              <a:gd name="connsiteY168" fmla="*/ 3415348 h 6858005"/>
              <a:gd name="connsiteX169" fmla="*/ 8457423 w 11064076"/>
              <a:gd name="connsiteY169" fmla="*/ 3410268 h 6858005"/>
              <a:gd name="connsiteX170" fmla="*/ 8461098 w 11064076"/>
              <a:gd name="connsiteY170" fmla="*/ 3405505 h 6858005"/>
              <a:gd name="connsiteX171" fmla="*/ 8464773 w 11064076"/>
              <a:gd name="connsiteY171" fmla="*/ 3400425 h 6858005"/>
              <a:gd name="connsiteX172" fmla="*/ 8468782 w 11064076"/>
              <a:gd name="connsiteY172" fmla="*/ 3395663 h 6858005"/>
              <a:gd name="connsiteX173" fmla="*/ 8473460 w 11064076"/>
              <a:gd name="connsiteY173" fmla="*/ 3391218 h 6858005"/>
              <a:gd name="connsiteX174" fmla="*/ 8477803 w 11064076"/>
              <a:gd name="connsiteY174" fmla="*/ 3386773 h 6858005"/>
              <a:gd name="connsiteX175" fmla="*/ 8482481 w 11064076"/>
              <a:gd name="connsiteY175" fmla="*/ 3382645 h 6858005"/>
              <a:gd name="connsiteX176" fmla="*/ 8487826 w 11064076"/>
              <a:gd name="connsiteY176" fmla="*/ 3378835 h 6858005"/>
              <a:gd name="connsiteX177" fmla="*/ 8492504 w 11064076"/>
              <a:gd name="connsiteY177" fmla="*/ 3375343 h 6858005"/>
              <a:gd name="connsiteX178" fmla="*/ 8497515 w 11064076"/>
              <a:gd name="connsiteY178" fmla="*/ 3372168 h 6858005"/>
              <a:gd name="connsiteX179" fmla="*/ 8503195 w 11064076"/>
              <a:gd name="connsiteY179" fmla="*/ 3369310 h 6858005"/>
              <a:gd name="connsiteX180" fmla="*/ 8508540 w 11064076"/>
              <a:gd name="connsiteY180" fmla="*/ 3366453 h 6858005"/>
              <a:gd name="connsiteX181" fmla="*/ 8514220 w 11064076"/>
              <a:gd name="connsiteY181" fmla="*/ 3364230 h 6858005"/>
              <a:gd name="connsiteX182" fmla="*/ 8519566 w 11064076"/>
              <a:gd name="connsiteY182" fmla="*/ 3362008 h 6858005"/>
              <a:gd name="connsiteX183" fmla="*/ 8525245 w 11064076"/>
              <a:gd name="connsiteY183" fmla="*/ 3360103 h 6858005"/>
              <a:gd name="connsiteX184" fmla="*/ 8531259 w 11064076"/>
              <a:gd name="connsiteY184" fmla="*/ 3358833 h 6858005"/>
              <a:gd name="connsiteX185" fmla="*/ 8536939 w 11064076"/>
              <a:gd name="connsiteY185" fmla="*/ 3357245 h 6858005"/>
              <a:gd name="connsiteX186" fmla="*/ 8542953 w 11064076"/>
              <a:gd name="connsiteY186" fmla="*/ 3356293 h 6858005"/>
              <a:gd name="connsiteX187" fmla="*/ 8548632 w 11064076"/>
              <a:gd name="connsiteY187" fmla="*/ 3355658 h 6858005"/>
              <a:gd name="connsiteX188" fmla="*/ 8554646 w 11064076"/>
              <a:gd name="connsiteY188" fmla="*/ 3355340 h 6858005"/>
              <a:gd name="connsiteX189" fmla="*/ 8560326 w 11064076"/>
              <a:gd name="connsiteY189" fmla="*/ 3355023 h 6858005"/>
              <a:gd name="connsiteX190" fmla="*/ 8566340 w 11064076"/>
              <a:gd name="connsiteY190" fmla="*/ 3355340 h 6858005"/>
              <a:gd name="connsiteX191" fmla="*/ 8572354 w 11064076"/>
              <a:gd name="connsiteY191" fmla="*/ 3355658 h 6858005"/>
              <a:gd name="connsiteX192" fmla="*/ 8578033 w 11064076"/>
              <a:gd name="connsiteY192" fmla="*/ 3356293 h 6858005"/>
              <a:gd name="connsiteX193" fmla="*/ 8584047 w 11064076"/>
              <a:gd name="connsiteY193" fmla="*/ 3357245 h 6858005"/>
              <a:gd name="connsiteX194" fmla="*/ 8589727 w 11064076"/>
              <a:gd name="connsiteY194" fmla="*/ 3358833 h 6858005"/>
              <a:gd name="connsiteX195" fmla="*/ 8595741 w 11064076"/>
              <a:gd name="connsiteY195" fmla="*/ 3360103 h 6858005"/>
              <a:gd name="connsiteX196" fmla="*/ 8601086 w 11064076"/>
              <a:gd name="connsiteY196" fmla="*/ 3362008 h 6858005"/>
              <a:gd name="connsiteX197" fmla="*/ 8606766 w 11064076"/>
              <a:gd name="connsiteY197" fmla="*/ 3364230 h 6858005"/>
              <a:gd name="connsiteX198" fmla="*/ 8612446 w 11064076"/>
              <a:gd name="connsiteY198" fmla="*/ 3366453 h 6858005"/>
              <a:gd name="connsiteX199" fmla="*/ 8617791 w 11064076"/>
              <a:gd name="connsiteY199" fmla="*/ 3369310 h 6858005"/>
              <a:gd name="connsiteX200" fmla="*/ 8623137 w 11064076"/>
              <a:gd name="connsiteY200" fmla="*/ 3372168 h 6858005"/>
              <a:gd name="connsiteX201" fmla="*/ 8628148 w 11064076"/>
              <a:gd name="connsiteY201" fmla="*/ 3375343 h 6858005"/>
              <a:gd name="connsiteX202" fmla="*/ 8633160 w 11064076"/>
              <a:gd name="connsiteY202" fmla="*/ 3378835 h 6858005"/>
              <a:gd name="connsiteX203" fmla="*/ 8638171 w 11064076"/>
              <a:gd name="connsiteY203" fmla="*/ 3382645 h 6858005"/>
              <a:gd name="connsiteX204" fmla="*/ 8642849 w 11064076"/>
              <a:gd name="connsiteY204" fmla="*/ 3386773 h 6858005"/>
              <a:gd name="connsiteX205" fmla="*/ 8647526 w 11064076"/>
              <a:gd name="connsiteY205" fmla="*/ 3391218 h 6858005"/>
              <a:gd name="connsiteX206" fmla="*/ 8855003 w 11064076"/>
              <a:gd name="connsiteY206" fmla="*/ 3598228 h 6858005"/>
              <a:gd name="connsiteX207" fmla="*/ 8859346 w 11064076"/>
              <a:gd name="connsiteY207" fmla="*/ 3602673 h 6858005"/>
              <a:gd name="connsiteX208" fmla="*/ 8864023 w 11064076"/>
              <a:gd name="connsiteY208" fmla="*/ 3606800 h 6858005"/>
              <a:gd name="connsiteX209" fmla="*/ 8869369 w 11064076"/>
              <a:gd name="connsiteY209" fmla="*/ 3610610 h 6858005"/>
              <a:gd name="connsiteX210" fmla="*/ 8874046 w 11064076"/>
              <a:gd name="connsiteY210" fmla="*/ 3613785 h 6858005"/>
              <a:gd name="connsiteX211" fmla="*/ 8879392 w 11064076"/>
              <a:gd name="connsiteY211" fmla="*/ 3617278 h 6858005"/>
              <a:gd name="connsiteX212" fmla="*/ 8884738 w 11064076"/>
              <a:gd name="connsiteY212" fmla="*/ 3620135 h 6858005"/>
              <a:gd name="connsiteX213" fmla="*/ 8890083 w 11064076"/>
              <a:gd name="connsiteY213" fmla="*/ 3622675 h 6858005"/>
              <a:gd name="connsiteX214" fmla="*/ 8895763 w 11064076"/>
              <a:gd name="connsiteY214" fmla="*/ 3625215 h 6858005"/>
              <a:gd name="connsiteX215" fmla="*/ 8901109 w 11064076"/>
              <a:gd name="connsiteY215" fmla="*/ 3627120 h 6858005"/>
              <a:gd name="connsiteX216" fmla="*/ 8906788 w 11064076"/>
              <a:gd name="connsiteY216" fmla="*/ 3629343 h 6858005"/>
              <a:gd name="connsiteX217" fmla="*/ 8912802 w 11064076"/>
              <a:gd name="connsiteY217" fmla="*/ 3630613 h 6858005"/>
              <a:gd name="connsiteX218" fmla="*/ 8918482 w 11064076"/>
              <a:gd name="connsiteY218" fmla="*/ 3631883 h 6858005"/>
              <a:gd name="connsiteX219" fmla="*/ 8924496 w 11064076"/>
              <a:gd name="connsiteY219" fmla="*/ 3633153 h 6858005"/>
              <a:gd name="connsiteX220" fmla="*/ 8930175 w 11064076"/>
              <a:gd name="connsiteY220" fmla="*/ 3633788 h 6858005"/>
              <a:gd name="connsiteX221" fmla="*/ 8936189 w 11064076"/>
              <a:gd name="connsiteY221" fmla="*/ 3634105 h 6858005"/>
              <a:gd name="connsiteX222" fmla="*/ 8941869 w 11064076"/>
              <a:gd name="connsiteY222" fmla="*/ 3634105 h 6858005"/>
              <a:gd name="connsiteX223" fmla="*/ 8947883 w 11064076"/>
              <a:gd name="connsiteY223" fmla="*/ 3634105 h 6858005"/>
              <a:gd name="connsiteX224" fmla="*/ 8953897 w 11064076"/>
              <a:gd name="connsiteY224" fmla="*/ 3633788 h 6858005"/>
              <a:gd name="connsiteX225" fmla="*/ 8959576 w 11064076"/>
              <a:gd name="connsiteY225" fmla="*/ 3633153 h 6858005"/>
              <a:gd name="connsiteX226" fmla="*/ 8965590 w 11064076"/>
              <a:gd name="connsiteY226" fmla="*/ 3631883 h 6858005"/>
              <a:gd name="connsiteX227" fmla="*/ 8971270 w 11064076"/>
              <a:gd name="connsiteY227" fmla="*/ 3630613 h 6858005"/>
              <a:gd name="connsiteX228" fmla="*/ 8977284 w 11064076"/>
              <a:gd name="connsiteY228" fmla="*/ 3629343 h 6858005"/>
              <a:gd name="connsiteX229" fmla="*/ 8982629 w 11064076"/>
              <a:gd name="connsiteY229" fmla="*/ 3627120 h 6858005"/>
              <a:gd name="connsiteX230" fmla="*/ 8988309 w 11064076"/>
              <a:gd name="connsiteY230" fmla="*/ 3625215 h 6858005"/>
              <a:gd name="connsiteX231" fmla="*/ 8993989 w 11064076"/>
              <a:gd name="connsiteY231" fmla="*/ 3622675 h 6858005"/>
              <a:gd name="connsiteX232" fmla="*/ 8999334 w 11064076"/>
              <a:gd name="connsiteY232" fmla="*/ 3620135 h 6858005"/>
              <a:gd name="connsiteX233" fmla="*/ 9004680 w 11064076"/>
              <a:gd name="connsiteY233" fmla="*/ 3617278 h 6858005"/>
              <a:gd name="connsiteX234" fmla="*/ 9009691 w 11064076"/>
              <a:gd name="connsiteY234" fmla="*/ 3613785 h 6858005"/>
              <a:gd name="connsiteX235" fmla="*/ 9014703 w 11064076"/>
              <a:gd name="connsiteY235" fmla="*/ 3610610 h 6858005"/>
              <a:gd name="connsiteX236" fmla="*/ 9020048 w 11064076"/>
              <a:gd name="connsiteY236" fmla="*/ 3606800 h 6858005"/>
              <a:gd name="connsiteX237" fmla="*/ 9024392 w 11064076"/>
              <a:gd name="connsiteY237" fmla="*/ 3602673 h 6858005"/>
              <a:gd name="connsiteX238" fmla="*/ 9029069 w 11064076"/>
              <a:gd name="connsiteY238" fmla="*/ 3598228 h 6858005"/>
              <a:gd name="connsiteX239" fmla="*/ 9033747 w 11064076"/>
              <a:gd name="connsiteY239" fmla="*/ 3593783 h 6858005"/>
              <a:gd name="connsiteX240" fmla="*/ 9037756 w 11064076"/>
              <a:gd name="connsiteY240" fmla="*/ 3589020 h 6858005"/>
              <a:gd name="connsiteX241" fmla="*/ 9041431 w 11064076"/>
              <a:gd name="connsiteY241" fmla="*/ 3583940 h 6858005"/>
              <a:gd name="connsiteX242" fmla="*/ 9044772 w 11064076"/>
              <a:gd name="connsiteY242" fmla="*/ 3578860 h 6858005"/>
              <a:gd name="connsiteX243" fmla="*/ 9048113 w 11064076"/>
              <a:gd name="connsiteY243" fmla="*/ 3573463 h 6858005"/>
              <a:gd name="connsiteX244" fmla="*/ 9051120 w 11064076"/>
              <a:gd name="connsiteY244" fmla="*/ 3568383 h 6858005"/>
              <a:gd name="connsiteX245" fmla="*/ 9053793 w 11064076"/>
              <a:gd name="connsiteY245" fmla="*/ 3562985 h 6858005"/>
              <a:gd name="connsiteX246" fmla="*/ 9056131 w 11064076"/>
              <a:gd name="connsiteY246" fmla="*/ 3557588 h 6858005"/>
              <a:gd name="connsiteX247" fmla="*/ 9058136 w 11064076"/>
              <a:gd name="connsiteY247" fmla="*/ 3551873 h 6858005"/>
              <a:gd name="connsiteX248" fmla="*/ 9060141 w 11064076"/>
              <a:gd name="connsiteY248" fmla="*/ 3546158 h 6858005"/>
              <a:gd name="connsiteX249" fmla="*/ 9061811 w 11064076"/>
              <a:gd name="connsiteY249" fmla="*/ 3540443 h 6858005"/>
              <a:gd name="connsiteX250" fmla="*/ 9063147 w 11064076"/>
              <a:gd name="connsiteY250" fmla="*/ 3534410 h 6858005"/>
              <a:gd name="connsiteX251" fmla="*/ 9064150 w 11064076"/>
              <a:gd name="connsiteY251" fmla="*/ 3528695 h 6858005"/>
              <a:gd name="connsiteX252" fmla="*/ 9064818 w 11064076"/>
              <a:gd name="connsiteY252" fmla="*/ 3522980 h 6858005"/>
              <a:gd name="connsiteX253" fmla="*/ 9065152 w 11064076"/>
              <a:gd name="connsiteY253" fmla="*/ 3516948 h 6858005"/>
              <a:gd name="connsiteX254" fmla="*/ 9065152 w 11064076"/>
              <a:gd name="connsiteY254" fmla="*/ 3511233 h 6858005"/>
              <a:gd name="connsiteX255" fmla="*/ 9065152 w 11064076"/>
              <a:gd name="connsiteY255" fmla="*/ 3505200 h 6858005"/>
              <a:gd name="connsiteX256" fmla="*/ 9064818 w 11064076"/>
              <a:gd name="connsiteY256" fmla="*/ 3499168 h 6858005"/>
              <a:gd name="connsiteX257" fmla="*/ 9064150 w 11064076"/>
              <a:gd name="connsiteY257" fmla="*/ 3493453 h 6858005"/>
              <a:gd name="connsiteX258" fmla="*/ 9063147 w 11064076"/>
              <a:gd name="connsiteY258" fmla="*/ 3487738 h 6858005"/>
              <a:gd name="connsiteX259" fmla="*/ 9061811 w 11064076"/>
              <a:gd name="connsiteY259" fmla="*/ 3481705 h 6858005"/>
              <a:gd name="connsiteX260" fmla="*/ 9060141 w 11064076"/>
              <a:gd name="connsiteY260" fmla="*/ 3475990 h 6858005"/>
              <a:gd name="connsiteX261" fmla="*/ 9058136 w 11064076"/>
              <a:gd name="connsiteY261" fmla="*/ 3470593 h 6858005"/>
              <a:gd name="connsiteX262" fmla="*/ 9056131 w 11064076"/>
              <a:gd name="connsiteY262" fmla="*/ 3464878 h 6858005"/>
              <a:gd name="connsiteX263" fmla="*/ 9053793 w 11064076"/>
              <a:gd name="connsiteY263" fmla="*/ 3459163 h 6858005"/>
              <a:gd name="connsiteX264" fmla="*/ 9051120 w 11064076"/>
              <a:gd name="connsiteY264" fmla="*/ 3453765 h 6858005"/>
              <a:gd name="connsiteX265" fmla="*/ 9048113 w 11064076"/>
              <a:gd name="connsiteY265" fmla="*/ 3448685 h 6858005"/>
              <a:gd name="connsiteX266" fmla="*/ 9044772 w 11064076"/>
              <a:gd name="connsiteY266" fmla="*/ 3443605 h 6858005"/>
              <a:gd name="connsiteX267" fmla="*/ 9041431 w 11064076"/>
              <a:gd name="connsiteY267" fmla="*/ 3438525 h 6858005"/>
              <a:gd name="connsiteX268" fmla="*/ 9037756 w 11064076"/>
              <a:gd name="connsiteY268" fmla="*/ 3433763 h 6858005"/>
              <a:gd name="connsiteX269" fmla="*/ 9033747 w 11064076"/>
              <a:gd name="connsiteY269" fmla="*/ 3428683 h 6858005"/>
              <a:gd name="connsiteX270" fmla="*/ 9029069 w 11064076"/>
              <a:gd name="connsiteY270" fmla="*/ 3423920 h 6858005"/>
              <a:gd name="connsiteX271" fmla="*/ 8360534 w 11064076"/>
              <a:gd name="connsiteY271" fmla="*/ 2756218 h 6858005"/>
              <a:gd name="connsiteX272" fmla="*/ 8357193 w 11064076"/>
              <a:gd name="connsiteY272" fmla="*/ 2753043 h 6858005"/>
              <a:gd name="connsiteX273" fmla="*/ 8353852 w 11064076"/>
              <a:gd name="connsiteY273" fmla="*/ 2749233 h 6858005"/>
              <a:gd name="connsiteX274" fmla="*/ 8347504 w 11064076"/>
              <a:gd name="connsiteY274" fmla="*/ 2741295 h 6858005"/>
              <a:gd name="connsiteX275" fmla="*/ 8342492 w 11064076"/>
              <a:gd name="connsiteY275" fmla="*/ 2733040 h 6858005"/>
              <a:gd name="connsiteX276" fmla="*/ 8337815 w 11064076"/>
              <a:gd name="connsiteY276" fmla="*/ 2724468 h 6858005"/>
              <a:gd name="connsiteX277" fmla="*/ 8333471 w 11064076"/>
              <a:gd name="connsiteY277" fmla="*/ 2715895 h 6858005"/>
              <a:gd name="connsiteX278" fmla="*/ 8330465 w 11064076"/>
              <a:gd name="connsiteY278" fmla="*/ 2707005 h 6858005"/>
              <a:gd name="connsiteX279" fmla="*/ 8328126 w 11064076"/>
              <a:gd name="connsiteY279" fmla="*/ 2697798 h 6858005"/>
              <a:gd name="connsiteX280" fmla="*/ 8326121 w 11064076"/>
              <a:gd name="connsiteY280" fmla="*/ 2688590 h 6858005"/>
              <a:gd name="connsiteX281" fmla="*/ 5629596 w 11064076"/>
              <a:gd name="connsiteY281" fmla="*/ 0 h 6858005"/>
              <a:gd name="connsiteX0" fmla="*/ 5629596 w 11064076"/>
              <a:gd name="connsiteY0" fmla="*/ 0 h 6873986"/>
              <a:gd name="connsiteX1" fmla="*/ 0 w 11064076"/>
              <a:gd name="connsiteY1" fmla="*/ 0 h 6873986"/>
              <a:gd name="connsiteX2" fmla="*/ 0 w 11064076"/>
              <a:gd name="connsiteY2" fmla="*/ 6858000 h 6873986"/>
              <a:gd name="connsiteX3" fmla="*/ 10816978 w 11064076"/>
              <a:gd name="connsiteY3" fmla="*/ 6873986 h 6873986"/>
              <a:gd name="connsiteX4" fmla="*/ 11064076 w 11064076"/>
              <a:gd name="connsiteY4" fmla="*/ 6858000 h 6873986"/>
              <a:gd name="connsiteX5" fmla="*/ 9033747 w 11064076"/>
              <a:gd name="connsiteY5" fmla="*/ 4816793 h 6873986"/>
              <a:gd name="connsiteX6" fmla="*/ 9018378 w 11064076"/>
              <a:gd name="connsiteY6" fmla="*/ 4803458 h 6873986"/>
              <a:gd name="connsiteX7" fmla="*/ 9003009 w 11064076"/>
              <a:gd name="connsiteY7" fmla="*/ 4789488 h 6873986"/>
              <a:gd name="connsiteX8" fmla="*/ 8987975 w 11064076"/>
              <a:gd name="connsiteY8" fmla="*/ 4775518 h 6873986"/>
              <a:gd name="connsiteX9" fmla="*/ 8973274 w 11064076"/>
              <a:gd name="connsiteY9" fmla="*/ 4760913 h 6873986"/>
              <a:gd name="connsiteX10" fmla="*/ 8039129 w 11064076"/>
              <a:gd name="connsiteY10" fmla="*/ 3828098 h 6873986"/>
              <a:gd name="connsiteX11" fmla="*/ 8034451 w 11064076"/>
              <a:gd name="connsiteY11" fmla="*/ 3823335 h 6873986"/>
              <a:gd name="connsiteX12" fmla="*/ 8030443 w 11064076"/>
              <a:gd name="connsiteY12" fmla="*/ 3818573 h 6873986"/>
              <a:gd name="connsiteX13" fmla="*/ 8026767 w 11064076"/>
              <a:gd name="connsiteY13" fmla="*/ 3813493 h 6873986"/>
              <a:gd name="connsiteX14" fmla="*/ 8023426 w 11064076"/>
              <a:gd name="connsiteY14" fmla="*/ 3808413 h 6873986"/>
              <a:gd name="connsiteX15" fmla="*/ 8020086 w 11064076"/>
              <a:gd name="connsiteY15" fmla="*/ 3803333 h 6873986"/>
              <a:gd name="connsiteX16" fmla="*/ 8017079 w 11064076"/>
              <a:gd name="connsiteY16" fmla="*/ 3798253 h 6873986"/>
              <a:gd name="connsiteX17" fmla="*/ 8014406 w 11064076"/>
              <a:gd name="connsiteY17" fmla="*/ 3792855 h 6873986"/>
              <a:gd name="connsiteX18" fmla="*/ 8012067 w 11064076"/>
              <a:gd name="connsiteY18" fmla="*/ 3787458 h 6873986"/>
              <a:gd name="connsiteX19" fmla="*/ 8010062 w 11064076"/>
              <a:gd name="connsiteY19" fmla="*/ 3781425 h 6873986"/>
              <a:gd name="connsiteX20" fmla="*/ 8008392 w 11064076"/>
              <a:gd name="connsiteY20" fmla="*/ 3776028 h 6873986"/>
              <a:gd name="connsiteX21" fmla="*/ 8006387 w 11064076"/>
              <a:gd name="connsiteY21" fmla="*/ 3770313 h 6873986"/>
              <a:gd name="connsiteX22" fmla="*/ 8005051 w 11064076"/>
              <a:gd name="connsiteY22" fmla="*/ 3764280 h 6873986"/>
              <a:gd name="connsiteX23" fmla="*/ 8004049 w 11064076"/>
              <a:gd name="connsiteY23" fmla="*/ 3758565 h 6873986"/>
              <a:gd name="connsiteX24" fmla="*/ 8003380 w 11064076"/>
              <a:gd name="connsiteY24" fmla="*/ 3752850 h 6873986"/>
              <a:gd name="connsiteX25" fmla="*/ 8003046 w 11064076"/>
              <a:gd name="connsiteY25" fmla="*/ 3746818 h 6873986"/>
              <a:gd name="connsiteX26" fmla="*/ 8003046 w 11064076"/>
              <a:gd name="connsiteY26" fmla="*/ 3740785 h 6873986"/>
              <a:gd name="connsiteX27" fmla="*/ 8003046 w 11064076"/>
              <a:gd name="connsiteY27" fmla="*/ 3735070 h 6873986"/>
              <a:gd name="connsiteX28" fmla="*/ 8003380 w 11064076"/>
              <a:gd name="connsiteY28" fmla="*/ 3729038 h 6873986"/>
              <a:gd name="connsiteX29" fmla="*/ 8004049 w 11064076"/>
              <a:gd name="connsiteY29" fmla="*/ 3723323 h 6873986"/>
              <a:gd name="connsiteX30" fmla="*/ 8005051 w 11064076"/>
              <a:gd name="connsiteY30" fmla="*/ 3717608 h 6873986"/>
              <a:gd name="connsiteX31" fmla="*/ 8006387 w 11064076"/>
              <a:gd name="connsiteY31" fmla="*/ 3711575 h 6873986"/>
              <a:gd name="connsiteX32" fmla="*/ 8008392 w 11064076"/>
              <a:gd name="connsiteY32" fmla="*/ 3705860 h 6873986"/>
              <a:gd name="connsiteX33" fmla="*/ 8010062 w 11064076"/>
              <a:gd name="connsiteY33" fmla="*/ 3700145 h 6873986"/>
              <a:gd name="connsiteX34" fmla="*/ 8012067 w 11064076"/>
              <a:gd name="connsiteY34" fmla="*/ 3694748 h 6873986"/>
              <a:gd name="connsiteX35" fmla="*/ 8014406 w 11064076"/>
              <a:gd name="connsiteY35" fmla="*/ 3689033 h 6873986"/>
              <a:gd name="connsiteX36" fmla="*/ 8017079 w 11064076"/>
              <a:gd name="connsiteY36" fmla="*/ 3683635 h 6873986"/>
              <a:gd name="connsiteX37" fmla="*/ 8020086 w 11064076"/>
              <a:gd name="connsiteY37" fmla="*/ 3678238 h 6873986"/>
              <a:gd name="connsiteX38" fmla="*/ 8023426 w 11064076"/>
              <a:gd name="connsiteY38" fmla="*/ 3673158 h 6873986"/>
              <a:gd name="connsiteX39" fmla="*/ 8026767 w 11064076"/>
              <a:gd name="connsiteY39" fmla="*/ 3668078 h 6873986"/>
              <a:gd name="connsiteX40" fmla="*/ 8030443 w 11064076"/>
              <a:gd name="connsiteY40" fmla="*/ 3662998 h 6873986"/>
              <a:gd name="connsiteX41" fmla="*/ 8034451 w 11064076"/>
              <a:gd name="connsiteY41" fmla="*/ 3658235 h 6873986"/>
              <a:gd name="connsiteX42" fmla="*/ 8039129 w 11064076"/>
              <a:gd name="connsiteY42" fmla="*/ 3653790 h 6873986"/>
              <a:gd name="connsiteX43" fmla="*/ 8043807 w 11064076"/>
              <a:gd name="connsiteY43" fmla="*/ 3649345 h 6873986"/>
              <a:gd name="connsiteX44" fmla="*/ 8048149 w 11064076"/>
              <a:gd name="connsiteY44" fmla="*/ 3645218 h 6873986"/>
              <a:gd name="connsiteX45" fmla="*/ 8053495 w 11064076"/>
              <a:gd name="connsiteY45" fmla="*/ 3641725 h 6873986"/>
              <a:gd name="connsiteX46" fmla="*/ 8058507 w 11064076"/>
              <a:gd name="connsiteY46" fmla="*/ 3638233 h 6873986"/>
              <a:gd name="connsiteX47" fmla="*/ 8063852 w 11064076"/>
              <a:gd name="connsiteY47" fmla="*/ 3634740 h 6873986"/>
              <a:gd name="connsiteX48" fmla="*/ 8068864 w 11064076"/>
              <a:gd name="connsiteY48" fmla="*/ 3631883 h 6873986"/>
              <a:gd name="connsiteX49" fmla="*/ 8074209 w 11064076"/>
              <a:gd name="connsiteY49" fmla="*/ 3629343 h 6873986"/>
              <a:gd name="connsiteX50" fmla="*/ 8079889 w 11064076"/>
              <a:gd name="connsiteY50" fmla="*/ 3626803 h 6873986"/>
              <a:gd name="connsiteX51" fmla="*/ 8085569 w 11064076"/>
              <a:gd name="connsiteY51" fmla="*/ 3624898 h 6873986"/>
              <a:gd name="connsiteX52" fmla="*/ 8091248 w 11064076"/>
              <a:gd name="connsiteY52" fmla="*/ 3622675 h 6873986"/>
              <a:gd name="connsiteX53" fmla="*/ 8096928 w 11064076"/>
              <a:gd name="connsiteY53" fmla="*/ 3621405 h 6873986"/>
              <a:gd name="connsiteX54" fmla="*/ 8102608 w 11064076"/>
              <a:gd name="connsiteY54" fmla="*/ 3620135 h 6873986"/>
              <a:gd name="connsiteX55" fmla="*/ 8108622 w 11064076"/>
              <a:gd name="connsiteY55" fmla="*/ 3618865 h 6873986"/>
              <a:gd name="connsiteX56" fmla="*/ 8114301 w 11064076"/>
              <a:gd name="connsiteY56" fmla="*/ 3618230 h 6873986"/>
              <a:gd name="connsiteX57" fmla="*/ 8120315 w 11064076"/>
              <a:gd name="connsiteY57" fmla="*/ 3617913 h 6873986"/>
              <a:gd name="connsiteX58" fmla="*/ 8126329 w 11064076"/>
              <a:gd name="connsiteY58" fmla="*/ 3617595 h 6873986"/>
              <a:gd name="connsiteX59" fmla="*/ 8132343 w 11064076"/>
              <a:gd name="connsiteY59" fmla="*/ 3617913 h 6873986"/>
              <a:gd name="connsiteX60" fmla="*/ 8138023 w 11064076"/>
              <a:gd name="connsiteY60" fmla="*/ 3618230 h 6873986"/>
              <a:gd name="connsiteX61" fmla="*/ 8143702 w 11064076"/>
              <a:gd name="connsiteY61" fmla="*/ 3618865 h 6873986"/>
              <a:gd name="connsiteX62" fmla="*/ 8149716 w 11064076"/>
              <a:gd name="connsiteY62" fmla="*/ 3620135 h 6873986"/>
              <a:gd name="connsiteX63" fmla="*/ 8155396 w 11064076"/>
              <a:gd name="connsiteY63" fmla="*/ 3621405 h 6873986"/>
              <a:gd name="connsiteX64" fmla="*/ 8161410 w 11064076"/>
              <a:gd name="connsiteY64" fmla="*/ 3622675 h 6873986"/>
              <a:gd name="connsiteX65" fmla="*/ 8167089 w 11064076"/>
              <a:gd name="connsiteY65" fmla="*/ 3624898 h 6873986"/>
              <a:gd name="connsiteX66" fmla="*/ 8172769 w 11064076"/>
              <a:gd name="connsiteY66" fmla="*/ 3626803 h 6873986"/>
              <a:gd name="connsiteX67" fmla="*/ 8178115 w 11064076"/>
              <a:gd name="connsiteY67" fmla="*/ 3629343 h 6873986"/>
              <a:gd name="connsiteX68" fmla="*/ 8183460 w 11064076"/>
              <a:gd name="connsiteY68" fmla="*/ 3631883 h 6873986"/>
              <a:gd name="connsiteX69" fmla="*/ 8188806 w 11064076"/>
              <a:gd name="connsiteY69" fmla="*/ 3634740 h 6873986"/>
              <a:gd name="connsiteX70" fmla="*/ 8194151 w 11064076"/>
              <a:gd name="connsiteY70" fmla="*/ 3638233 h 6873986"/>
              <a:gd name="connsiteX71" fmla="*/ 8199163 w 11064076"/>
              <a:gd name="connsiteY71" fmla="*/ 3641725 h 6873986"/>
              <a:gd name="connsiteX72" fmla="*/ 8204175 w 11064076"/>
              <a:gd name="connsiteY72" fmla="*/ 3645218 h 6873986"/>
              <a:gd name="connsiteX73" fmla="*/ 8208852 w 11064076"/>
              <a:gd name="connsiteY73" fmla="*/ 3649345 h 6873986"/>
              <a:gd name="connsiteX74" fmla="*/ 8213529 w 11064076"/>
              <a:gd name="connsiteY74" fmla="*/ 3653790 h 6873986"/>
              <a:gd name="connsiteX75" fmla="*/ 8882399 w 11064076"/>
              <a:gd name="connsiteY75" fmla="*/ 4321810 h 6873986"/>
              <a:gd name="connsiteX76" fmla="*/ 8886742 w 11064076"/>
              <a:gd name="connsiteY76" fmla="*/ 4325938 h 6873986"/>
              <a:gd name="connsiteX77" fmla="*/ 8891420 w 11064076"/>
              <a:gd name="connsiteY77" fmla="*/ 4330065 h 6873986"/>
              <a:gd name="connsiteX78" fmla="*/ 8896765 w 11064076"/>
              <a:gd name="connsiteY78" fmla="*/ 4334193 h 6873986"/>
              <a:gd name="connsiteX79" fmla="*/ 8901443 w 11064076"/>
              <a:gd name="connsiteY79" fmla="*/ 4337685 h 6873986"/>
              <a:gd name="connsiteX80" fmla="*/ 8906788 w 11064076"/>
              <a:gd name="connsiteY80" fmla="*/ 4340860 h 6873986"/>
              <a:gd name="connsiteX81" fmla="*/ 8912134 w 11064076"/>
              <a:gd name="connsiteY81" fmla="*/ 4343718 h 6873986"/>
              <a:gd name="connsiteX82" fmla="*/ 8917480 w 11064076"/>
              <a:gd name="connsiteY82" fmla="*/ 4346575 h 6873986"/>
              <a:gd name="connsiteX83" fmla="*/ 8923159 w 11064076"/>
              <a:gd name="connsiteY83" fmla="*/ 4349115 h 6873986"/>
              <a:gd name="connsiteX84" fmla="*/ 8928505 w 11064076"/>
              <a:gd name="connsiteY84" fmla="*/ 4351020 h 6873986"/>
              <a:gd name="connsiteX85" fmla="*/ 8934185 w 11064076"/>
              <a:gd name="connsiteY85" fmla="*/ 4352608 h 6873986"/>
              <a:gd name="connsiteX86" fmla="*/ 8940198 w 11064076"/>
              <a:gd name="connsiteY86" fmla="*/ 4354513 h 6873986"/>
              <a:gd name="connsiteX87" fmla="*/ 8945878 w 11064076"/>
              <a:gd name="connsiteY87" fmla="*/ 4355465 h 6873986"/>
              <a:gd name="connsiteX88" fmla="*/ 8951892 w 11064076"/>
              <a:gd name="connsiteY88" fmla="*/ 4356418 h 6873986"/>
              <a:gd name="connsiteX89" fmla="*/ 8957572 w 11064076"/>
              <a:gd name="connsiteY89" fmla="*/ 4357053 h 6873986"/>
              <a:gd name="connsiteX90" fmla="*/ 8963585 w 11064076"/>
              <a:gd name="connsiteY90" fmla="*/ 4358005 h 6873986"/>
              <a:gd name="connsiteX91" fmla="*/ 8969265 w 11064076"/>
              <a:gd name="connsiteY91" fmla="*/ 4358005 h 6873986"/>
              <a:gd name="connsiteX92" fmla="*/ 8975279 w 11064076"/>
              <a:gd name="connsiteY92" fmla="*/ 4358005 h 6873986"/>
              <a:gd name="connsiteX93" fmla="*/ 8981293 w 11064076"/>
              <a:gd name="connsiteY93" fmla="*/ 4357053 h 6873986"/>
              <a:gd name="connsiteX94" fmla="*/ 8986972 w 11064076"/>
              <a:gd name="connsiteY94" fmla="*/ 4356418 h 6873986"/>
              <a:gd name="connsiteX95" fmla="*/ 8992986 w 11064076"/>
              <a:gd name="connsiteY95" fmla="*/ 4355465 h 6873986"/>
              <a:gd name="connsiteX96" fmla="*/ 8998666 w 11064076"/>
              <a:gd name="connsiteY96" fmla="*/ 4354513 h 6873986"/>
              <a:gd name="connsiteX97" fmla="*/ 9004680 w 11064076"/>
              <a:gd name="connsiteY97" fmla="*/ 4352608 h 6873986"/>
              <a:gd name="connsiteX98" fmla="*/ 9010025 w 11064076"/>
              <a:gd name="connsiteY98" fmla="*/ 4351020 h 6873986"/>
              <a:gd name="connsiteX99" fmla="*/ 9015705 w 11064076"/>
              <a:gd name="connsiteY99" fmla="*/ 4349115 h 6873986"/>
              <a:gd name="connsiteX100" fmla="*/ 9021385 w 11064076"/>
              <a:gd name="connsiteY100" fmla="*/ 4346575 h 6873986"/>
              <a:gd name="connsiteX101" fmla="*/ 9026730 w 11064076"/>
              <a:gd name="connsiteY101" fmla="*/ 4343718 h 6873986"/>
              <a:gd name="connsiteX102" fmla="*/ 9032076 w 11064076"/>
              <a:gd name="connsiteY102" fmla="*/ 4340860 h 6873986"/>
              <a:gd name="connsiteX103" fmla="*/ 9037088 w 11064076"/>
              <a:gd name="connsiteY103" fmla="*/ 4337685 h 6873986"/>
              <a:gd name="connsiteX104" fmla="*/ 9042099 w 11064076"/>
              <a:gd name="connsiteY104" fmla="*/ 4334193 h 6873986"/>
              <a:gd name="connsiteX105" fmla="*/ 9047445 w 11064076"/>
              <a:gd name="connsiteY105" fmla="*/ 4330065 h 6873986"/>
              <a:gd name="connsiteX106" fmla="*/ 9051788 w 11064076"/>
              <a:gd name="connsiteY106" fmla="*/ 4325938 h 6873986"/>
              <a:gd name="connsiteX107" fmla="*/ 9056465 w 11064076"/>
              <a:gd name="connsiteY107" fmla="*/ 4321810 h 6873986"/>
              <a:gd name="connsiteX108" fmla="*/ 9061143 w 11064076"/>
              <a:gd name="connsiteY108" fmla="*/ 4317048 h 6873986"/>
              <a:gd name="connsiteX109" fmla="*/ 9065152 w 11064076"/>
              <a:gd name="connsiteY109" fmla="*/ 4312285 h 6873986"/>
              <a:gd name="connsiteX110" fmla="*/ 9068827 w 11064076"/>
              <a:gd name="connsiteY110" fmla="*/ 4307523 h 6873986"/>
              <a:gd name="connsiteX111" fmla="*/ 9072168 w 11064076"/>
              <a:gd name="connsiteY111" fmla="*/ 4302443 h 6873986"/>
              <a:gd name="connsiteX112" fmla="*/ 9075509 w 11064076"/>
              <a:gd name="connsiteY112" fmla="*/ 4297363 h 6873986"/>
              <a:gd name="connsiteX113" fmla="*/ 9078516 w 11064076"/>
              <a:gd name="connsiteY113" fmla="*/ 4292283 h 6873986"/>
              <a:gd name="connsiteX114" fmla="*/ 9081189 w 11064076"/>
              <a:gd name="connsiteY114" fmla="*/ 4286568 h 6873986"/>
              <a:gd name="connsiteX115" fmla="*/ 9083528 w 11064076"/>
              <a:gd name="connsiteY115" fmla="*/ 4281170 h 6873986"/>
              <a:gd name="connsiteX116" fmla="*/ 9085532 w 11064076"/>
              <a:gd name="connsiteY116" fmla="*/ 4275455 h 6873986"/>
              <a:gd name="connsiteX117" fmla="*/ 9087537 w 11064076"/>
              <a:gd name="connsiteY117" fmla="*/ 4270058 h 6873986"/>
              <a:gd name="connsiteX118" fmla="*/ 9089207 w 11064076"/>
              <a:gd name="connsiteY118" fmla="*/ 4264025 h 6873986"/>
              <a:gd name="connsiteX119" fmla="*/ 9090544 w 11064076"/>
              <a:gd name="connsiteY119" fmla="*/ 4258310 h 6873986"/>
              <a:gd name="connsiteX120" fmla="*/ 9091546 w 11064076"/>
              <a:gd name="connsiteY120" fmla="*/ 4252595 h 6873986"/>
              <a:gd name="connsiteX121" fmla="*/ 9092214 w 11064076"/>
              <a:gd name="connsiteY121" fmla="*/ 4246563 h 6873986"/>
              <a:gd name="connsiteX122" fmla="*/ 9092548 w 11064076"/>
              <a:gd name="connsiteY122" fmla="*/ 4240848 h 6873986"/>
              <a:gd name="connsiteX123" fmla="*/ 9092548 w 11064076"/>
              <a:gd name="connsiteY123" fmla="*/ 4234815 h 6873986"/>
              <a:gd name="connsiteX124" fmla="*/ 9092548 w 11064076"/>
              <a:gd name="connsiteY124" fmla="*/ 4228783 h 6873986"/>
              <a:gd name="connsiteX125" fmla="*/ 9092214 w 11064076"/>
              <a:gd name="connsiteY125" fmla="*/ 4223068 h 6873986"/>
              <a:gd name="connsiteX126" fmla="*/ 9091546 w 11064076"/>
              <a:gd name="connsiteY126" fmla="*/ 4217353 h 6873986"/>
              <a:gd name="connsiteX127" fmla="*/ 9090544 w 11064076"/>
              <a:gd name="connsiteY127" fmla="*/ 4211320 h 6873986"/>
              <a:gd name="connsiteX128" fmla="*/ 9089207 w 11064076"/>
              <a:gd name="connsiteY128" fmla="*/ 4205605 h 6873986"/>
              <a:gd name="connsiteX129" fmla="*/ 9087537 w 11064076"/>
              <a:gd name="connsiteY129" fmla="*/ 4199890 h 6873986"/>
              <a:gd name="connsiteX130" fmla="*/ 9085532 w 11064076"/>
              <a:gd name="connsiteY130" fmla="*/ 4194175 h 6873986"/>
              <a:gd name="connsiteX131" fmla="*/ 9083528 w 11064076"/>
              <a:gd name="connsiteY131" fmla="*/ 4188460 h 6873986"/>
              <a:gd name="connsiteX132" fmla="*/ 9081189 w 11064076"/>
              <a:gd name="connsiteY132" fmla="*/ 4183063 h 6873986"/>
              <a:gd name="connsiteX133" fmla="*/ 9078516 w 11064076"/>
              <a:gd name="connsiteY133" fmla="*/ 4177665 h 6873986"/>
              <a:gd name="connsiteX134" fmla="*/ 9075509 w 11064076"/>
              <a:gd name="connsiteY134" fmla="*/ 4172268 h 6873986"/>
              <a:gd name="connsiteX135" fmla="*/ 9072168 w 11064076"/>
              <a:gd name="connsiteY135" fmla="*/ 4166870 h 6873986"/>
              <a:gd name="connsiteX136" fmla="*/ 9068827 w 11064076"/>
              <a:gd name="connsiteY136" fmla="*/ 4161790 h 6873986"/>
              <a:gd name="connsiteX137" fmla="*/ 9065152 w 11064076"/>
              <a:gd name="connsiteY137" fmla="*/ 4157028 h 6873986"/>
              <a:gd name="connsiteX138" fmla="*/ 9061143 w 11064076"/>
              <a:gd name="connsiteY138" fmla="*/ 4152265 h 6873986"/>
              <a:gd name="connsiteX139" fmla="*/ 9056465 w 11064076"/>
              <a:gd name="connsiteY139" fmla="*/ 4147820 h 6873986"/>
              <a:gd name="connsiteX140" fmla="*/ 8669577 w 11064076"/>
              <a:gd name="connsiteY140" fmla="*/ 3761423 h 6873986"/>
              <a:gd name="connsiteX141" fmla="*/ 8473460 w 11064076"/>
              <a:gd name="connsiteY141" fmla="*/ 3565208 h 6873986"/>
              <a:gd name="connsiteX142" fmla="*/ 8468782 w 11064076"/>
              <a:gd name="connsiteY142" fmla="*/ 3560445 h 6873986"/>
              <a:gd name="connsiteX143" fmla="*/ 8464773 w 11064076"/>
              <a:gd name="connsiteY143" fmla="*/ 3555683 h 6873986"/>
              <a:gd name="connsiteX144" fmla="*/ 8461098 w 11064076"/>
              <a:gd name="connsiteY144" fmla="*/ 3550920 h 6873986"/>
              <a:gd name="connsiteX145" fmla="*/ 8457423 w 11064076"/>
              <a:gd name="connsiteY145" fmla="*/ 3545840 h 6873986"/>
              <a:gd name="connsiteX146" fmla="*/ 8454082 w 11064076"/>
              <a:gd name="connsiteY146" fmla="*/ 3540760 h 6873986"/>
              <a:gd name="connsiteX147" fmla="*/ 8451409 w 11064076"/>
              <a:gd name="connsiteY147" fmla="*/ 3535680 h 6873986"/>
              <a:gd name="connsiteX148" fmla="*/ 8448736 w 11064076"/>
              <a:gd name="connsiteY148" fmla="*/ 3529965 h 6873986"/>
              <a:gd name="connsiteX149" fmla="*/ 8446398 w 11064076"/>
              <a:gd name="connsiteY149" fmla="*/ 3524568 h 6873986"/>
              <a:gd name="connsiteX150" fmla="*/ 8444059 w 11064076"/>
              <a:gd name="connsiteY150" fmla="*/ 3518853 h 6873986"/>
              <a:gd name="connsiteX151" fmla="*/ 8442054 w 11064076"/>
              <a:gd name="connsiteY151" fmla="*/ 3513455 h 6873986"/>
              <a:gd name="connsiteX152" fmla="*/ 8440718 w 11064076"/>
              <a:gd name="connsiteY152" fmla="*/ 3507423 h 6873986"/>
              <a:gd name="connsiteX153" fmla="*/ 8439382 w 11064076"/>
              <a:gd name="connsiteY153" fmla="*/ 3501708 h 6873986"/>
              <a:gd name="connsiteX154" fmla="*/ 8438379 w 11064076"/>
              <a:gd name="connsiteY154" fmla="*/ 3495993 h 6873986"/>
              <a:gd name="connsiteX155" fmla="*/ 8437711 w 11064076"/>
              <a:gd name="connsiteY155" fmla="*/ 3489960 h 6873986"/>
              <a:gd name="connsiteX156" fmla="*/ 8437377 w 11064076"/>
              <a:gd name="connsiteY156" fmla="*/ 3484245 h 6873986"/>
              <a:gd name="connsiteX157" fmla="*/ 8437043 w 11064076"/>
              <a:gd name="connsiteY157" fmla="*/ 3478213 h 6873986"/>
              <a:gd name="connsiteX158" fmla="*/ 8437377 w 11064076"/>
              <a:gd name="connsiteY158" fmla="*/ 3472180 h 6873986"/>
              <a:gd name="connsiteX159" fmla="*/ 8437711 w 11064076"/>
              <a:gd name="connsiteY159" fmla="*/ 3466465 h 6873986"/>
              <a:gd name="connsiteX160" fmla="*/ 8438379 w 11064076"/>
              <a:gd name="connsiteY160" fmla="*/ 3460750 h 6873986"/>
              <a:gd name="connsiteX161" fmla="*/ 8439382 w 11064076"/>
              <a:gd name="connsiteY161" fmla="*/ 3454718 h 6873986"/>
              <a:gd name="connsiteX162" fmla="*/ 8440718 w 11064076"/>
              <a:gd name="connsiteY162" fmla="*/ 3449003 h 6873986"/>
              <a:gd name="connsiteX163" fmla="*/ 8442054 w 11064076"/>
              <a:gd name="connsiteY163" fmla="*/ 3443288 h 6873986"/>
              <a:gd name="connsiteX164" fmla="*/ 8444059 w 11064076"/>
              <a:gd name="connsiteY164" fmla="*/ 3437255 h 6873986"/>
              <a:gd name="connsiteX165" fmla="*/ 8446398 w 11064076"/>
              <a:gd name="connsiteY165" fmla="*/ 3431858 h 6873986"/>
              <a:gd name="connsiteX166" fmla="*/ 8448736 w 11064076"/>
              <a:gd name="connsiteY166" fmla="*/ 3426460 h 6873986"/>
              <a:gd name="connsiteX167" fmla="*/ 8451409 w 11064076"/>
              <a:gd name="connsiteY167" fmla="*/ 3421063 h 6873986"/>
              <a:gd name="connsiteX168" fmla="*/ 8454082 w 11064076"/>
              <a:gd name="connsiteY168" fmla="*/ 3415348 h 6873986"/>
              <a:gd name="connsiteX169" fmla="*/ 8457423 w 11064076"/>
              <a:gd name="connsiteY169" fmla="*/ 3410268 h 6873986"/>
              <a:gd name="connsiteX170" fmla="*/ 8461098 w 11064076"/>
              <a:gd name="connsiteY170" fmla="*/ 3405505 h 6873986"/>
              <a:gd name="connsiteX171" fmla="*/ 8464773 w 11064076"/>
              <a:gd name="connsiteY171" fmla="*/ 3400425 h 6873986"/>
              <a:gd name="connsiteX172" fmla="*/ 8468782 w 11064076"/>
              <a:gd name="connsiteY172" fmla="*/ 3395663 h 6873986"/>
              <a:gd name="connsiteX173" fmla="*/ 8473460 w 11064076"/>
              <a:gd name="connsiteY173" fmla="*/ 3391218 h 6873986"/>
              <a:gd name="connsiteX174" fmla="*/ 8477803 w 11064076"/>
              <a:gd name="connsiteY174" fmla="*/ 3386773 h 6873986"/>
              <a:gd name="connsiteX175" fmla="*/ 8482481 w 11064076"/>
              <a:gd name="connsiteY175" fmla="*/ 3382645 h 6873986"/>
              <a:gd name="connsiteX176" fmla="*/ 8487826 w 11064076"/>
              <a:gd name="connsiteY176" fmla="*/ 3378835 h 6873986"/>
              <a:gd name="connsiteX177" fmla="*/ 8492504 w 11064076"/>
              <a:gd name="connsiteY177" fmla="*/ 3375343 h 6873986"/>
              <a:gd name="connsiteX178" fmla="*/ 8497515 w 11064076"/>
              <a:gd name="connsiteY178" fmla="*/ 3372168 h 6873986"/>
              <a:gd name="connsiteX179" fmla="*/ 8503195 w 11064076"/>
              <a:gd name="connsiteY179" fmla="*/ 3369310 h 6873986"/>
              <a:gd name="connsiteX180" fmla="*/ 8508540 w 11064076"/>
              <a:gd name="connsiteY180" fmla="*/ 3366453 h 6873986"/>
              <a:gd name="connsiteX181" fmla="*/ 8514220 w 11064076"/>
              <a:gd name="connsiteY181" fmla="*/ 3364230 h 6873986"/>
              <a:gd name="connsiteX182" fmla="*/ 8519566 w 11064076"/>
              <a:gd name="connsiteY182" fmla="*/ 3362008 h 6873986"/>
              <a:gd name="connsiteX183" fmla="*/ 8525245 w 11064076"/>
              <a:gd name="connsiteY183" fmla="*/ 3360103 h 6873986"/>
              <a:gd name="connsiteX184" fmla="*/ 8531259 w 11064076"/>
              <a:gd name="connsiteY184" fmla="*/ 3358833 h 6873986"/>
              <a:gd name="connsiteX185" fmla="*/ 8536939 w 11064076"/>
              <a:gd name="connsiteY185" fmla="*/ 3357245 h 6873986"/>
              <a:gd name="connsiteX186" fmla="*/ 8542953 w 11064076"/>
              <a:gd name="connsiteY186" fmla="*/ 3356293 h 6873986"/>
              <a:gd name="connsiteX187" fmla="*/ 8548632 w 11064076"/>
              <a:gd name="connsiteY187" fmla="*/ 3355658 h 6873986"/>
              <a:gd name="connsiteX188" fmla="*/ 8554646 w 11064076"/>
              <a:gd name="connsiteY188" fmla="*/ 3355340 h 6873986"/>
              <a:gd name="connsiteX189" fmla="*/ 8560326 w 11064076"/>
              <a:gd name="connsiteY189" fmla="*/ 3355023 h 6873986"/>
              <a:gd name="connsiteX190" fmla="*/ 8566340 w 11064076"/>
              <a:gd name="connsiteY190" fmla="*/ 3355340 h 6873986"/>
              <a:gd name="connsiteX191" fmla="*/ 8572354 w 11064076"/>
              <a:gd name="connsiteY191" fmla="*/ 3355658 h 6873986"/>
              <a:gd name="connsiteX192" fmla="*/ 8578033 w 11064076"/>
              <a:gd name="connsiteY192" fmla="*/ 3356293 h 6873986"/>
              <a:gd name="connsiteX193" fmla="*/ 8584047 w 11064076"/>
              <a:gd name="connsiteY193" fmla="*/ 3357245 h 6873986"/>
              <a:gd name="connsiteX194" fmla="*/ 8589727 w 11064076"/>
              <a:gd name="connsiteY194" fmla="*/ 3358833 h 6873986"/>
              <a:gd name="connsiteX195" fmla="*/ 8595741 w 11064076"/>
              <a:gd name="connsiteY195" fmla="*/ 3360103 h 6873986"/>
              <a:gd name="connsiteX196" fmla="*/ 8601086 w 11064076"/>
              <a:gd name="connsiteY196" fmla="*/ 3362008 h 6873986"/>
              <a:gd name="connsiteX197" fmla="*/ 8606766 w 11064076"/>
              <a:gd name="connsiteY197" fmla="*/ 3364230 h 6873986"/>
              <a:gd name="connsiteX198" fmla="*/ 8612446 w 11064076"/>
              <a:gd name="connsiteY198" fmla="*/ 3366453 h 6873986"/>
              <a:gd name="connsiteX199" fmla="*/ 8617791 w 11064076"/>
              <a:gd name="connsiteY199" fmla="*/ 3369310 h 6873986"/>
              <a:gd name="connsiteX200" fmla="*/ 8623137 w 11064076"/>
              <a:gd name="connsiteY200" fmla="*/ 3372168 h 6873986"/>
              <a:gd name="connsiteX201" fmla="*/ 8628148 w 11064076"/>
              <a:gd name="connsiteY201" fmla="*/ 3375343 h 6873986"/>
              <a:gd name="connsiteX202" fmla="*/ 8633160 w 11064076"/>
              <a:gd name="connsiteY202" fmla="*/ 3378835 h 6873986"/>
              <a:gd name="connsiteX203" fmla="*/ 8638171 w 11064076"/>
              <a:gd name="connsiteY203" fmla="*/ 3382645 h 6873986"/>
              <a:gd name="connsiteX204" fmla="*/ 8642849 w 11064076"/>
              <a:gd name="connsiteY204" fmla="*/ 3386773 h 6873986"/>
              <a:gd name="connsiteX205" fmla="*/ 8647526 w 11064076"/>
              <a:gd name="connsiteY205" fmla="*/ 3391218 h 6873986"/>
              <a:gd name="connsiteX206" fmla="*/ 8855003 w 11064076"/>
              <a:gd name="connsiteY206" fmla="*/ 3598228 h 6873986"/>
              <a:gd name="connsiteX207" fmla="*/ 8859346 w 11064076"/>
              <a:gd name="connsiteY207" fmla="*/ 3602673 h 6873986"/>
              <a:gd name="connsiteX208" fmla="*/ 8864023 w 11064076"/>
              <a:gd name="connsiteY208" fmla="*/ 3606800 h 6873986"/>
              <a:gd name="connsiteX209" fmla="*/ 8869369 w 11064076"/>
              <a:gd name="connsiteY209" fmla="*/ 3610610 h 6873986"/>
              <a:gd name="connsiteX210" fmla="*/ 8874046 w 11064076"/>
              <a:gd name="connsiteY210" fmla="*/ 3613785 h 6873986"/>
              <a:gd name="connsiteX211" fmla="*/ 8879392 w 11064076"/>
              <a:gd name="connsiteY211" fmla="*/ 3617278 h 6873986"/>
              <a:gd name="connsiteX212" fmla="*/ 8884738 w 11064076"/>
              <a:gd name="connsiteY212" fmla="*/ 3620135 h 6873986"/>
              <a:gd name="connsiteX213" fmla="*/ 8890083 w 11064076"/>
              <a:gd name="connsiteY213" fmla="*/ 3622675 h 6873986"/>
              <a:gd name="connsiteX214" fmla="*/ 8895763 w 11064076"/>
              <a:gd name="connsiteY214" fmla="*/ 3625215 h 6873986"/>
              <a:gd name="connsiteX215" fmla="*/ 8901109 w 11064076"/>
              <a:gd name="connsiteY215" fmla="*/ 3627120 h 6873986"/>
              <a:gd name="connsiteX216" fmla="*/ 8906788 w 11064076"/>
              <a:gd name="connsiteY216" fmla="*/ 3629343 h 6873986"/>
              <a:gd name="connsiteX217" fmla="*/ 8912802 w 11064076"/>
              <a:gd name="connsiteY217" fmla="*/ 3630613 h 6873986"/>
              <a:gd name="connsiteX218" fmla="*/ 8918482 w 11064076"/>
              <a:gd name="connsiteY218" fmla="*/ 3631883 h 6873986"/>
              <a:gd name="connsiteX219" fmla="*/ 8924496 w 11064076"/>
              <a:gd name="connsiteY219" fmla="*/ 3633153 h 6873986"/>
              <a:gd name="connsiteX220" fmla="*/ 8930175 w 11064076"/>
              <a:gd name="connsiteY220" fmla="*/ 3633788 h 6873986"/>
              <a:gd name="connsiteX221" fmla="*/ 8936189 w 11064076"/>
              <a:gd name="connsiteY221" fmla="*/ 3634105 h 6873986"/>
              <a:gd name="connsiteX222" fmla="*/ 8941869 w 11064076"/>
              <a:gd name="connsiteY222" fmla="*/ 3634105 h 6873986"/>
              <a:gd name="connsiteX223" fmla="*/ 8947883 w 11064076"/>
              <a:gd name="connsiteY223" fmla="*/ 3634105 h 6873986"/>
              <a:gd name="connsiteX224" fmla="*/ 8953897 w 11064076"/>
              <a:gd name="connsiteY224" fmla="*/ 3633788 h 6873986"/>
              <a:gd name="connsiteX225" fmla="*/ 8959576 w 11064076"/>
              <a:gd name="connsiteY225" fmla="*/ 3633153 h 6873986"/>
              <a:gd name="connsiteX226" fmla="*/ 8965590 w 11064076"/>
              <a:gd name="connsiteY226" fmla="*/ 3631883 h 6873986"/>
              <a:gd name="connsiteX227" fmla="*/ 8971270 w 11064076"/>
              <a:gd name="connsiteY227" fmla="*/ 3630613 h 6873986"/>
              <a:gd name="connsiteX228" fmla="*/ 8977284 w 11064076"/>
              <a:gd name="connsiteY228" fmla="*/ 3629343 h 6873986"/>
              <a:gd name="connsiteX229" fmla="*/ 8982629 w 11064076"/>
              <a:gd name="connsiteY229" fmla="*/ 3627120 h 6873986"/>
              <a:gd name="connsiteX230" fmla="*/ 8988309 w 11064076"/>
              <a:gd name="connsiteY230" fmla="*/ 3625215 h 6873986"/>
              <a:gd name="connsiteX231" fmla="*/ 8993989 w 11064076"/>
              <a:gd name="connsiteY231" fmla="*/ 3622675 h 6873986"/>
              <a:gd name="connsiteX232" fmla="*/ 8999334 w 11064076"/>
              <a:gd name="connsiteY232" fmla="*/ 3620135 h 6873986"/>
              <a:gd name="connsiteX233" fmla="*/ 9004680 w 11064076"/>
              <a:gd name="connsiteY233" fmla="*/ 3617278 h 6873986"/>
              <a:gd name="connsiteX234" fmla="*/ 9009691 w 11064076"/>
              <a:gd name="connsiteY234" fmla="*/ 3613785 h 6873986"/>
              <a:gd name="connsiteX235" fmla="*/ 9014703 w 11064076"/>
              <a:gd name="connsiteY235" fmla="*/ 3610610 h 6873986"/>
              <a:gd name="connsiteX236" fmla="*/ 9020048 w 11064076"/>
              <a:gd name="connsiteY236" fmla="*/ 3606800 h 6873986"/>
              <a:gd name="connsiteX237" fmla="*/ 9024392 w 11064076"/>
              <a:gd name="connsiteY237" fmla="*/ 3602673 h 6873986"/>
              <a:gd name="connsiteX238" fmla="*/ 9029069 w 11064076"/>
              <a:gd name="connsiteY238" fmla="*/ 3598228 h 6873986"/>
              <a:gd name="connsiteX239" fmla="*/ 9033747 w 11064076"/>
              <a:gd name="connsiteY239" fmla="*/ 3593783 h 6873986"/>
              <a:gd name="connsiteX240" fmla="*/ 9037756 w 11064076"/>
              <a:gd name="connsiteY240" fmla="*/ 3589020 h 6873986"/>
              <a:gd name="connsiteX241" fmla="*/ 9041431 w 11064076"/>
              <a:gd name="connsiteY241" fmla="*/ 3583940 h 6873986"/>
              <a:gd name="connsiteX242" fmla="*/ 9044772 w 11064076"/>
              <a:gd name="connsiteY242" fmla="*/ 3578860 h 6873986"/>
              <a:gd name="connsiteX243" fmla="*/ 9048113 w 11064076"/>
              <a:gd name="connsiteY243" fmla="*/ 3573463 h 6873986"/>
              <a:gd name="connsiteX244" fmla="*/ 9051120 w 11064076"/>
              <a:gd name="connsiteY244" fmla="*/ 3568383 h 6873986"/>
              <a:gd name="connsiteX245" fmla="*/ 9053793 w 11064076"/>
              <a:gd name="connsiteY245" fmla="*/ 3562985 h 6873986"/>
              <a:gd name="connsiteX246" fmla="*/ 9056131 w 11064076"/>
              <a:gd name="connsiteY246" fmla="*/ 3557588 h 6873986"/>
              <a:gd name="connsiteX247" fmla="*/ 9058136 w 11064076"/>
              <a:gd name="connsiteY247" fmla="*/ 3551873 h 6873986"/>
              <a:gd name="connsiteX248" fmla="*/ 9060141 w 11064076"/>
              <a:gd name="connsiteY248" fmla="*/ 3546158 h 6873986"/>
              <a:gd name="connsiteX249" fmla="*/ 9061811 w 11064076"/>
              <a:gd name="connsiteY249" fmla="*/ 3540443 h 6873986"/>
              <a:gd name="connsiteX250" fmla="*/ 9063147 w 11064076"/>
              <a:gd name="connsiteY250" fmla="*/ 3534410 h 6873986"/>
              <a:gd name="connsiteX251" fmla="*/ 9064150 w 11064076"/>
              <a:gd name="connsiteY251" fmla="*/ 3528695 h 6873986"/>
              <a:gd name="connsiteX252" fmla="*/ 9064818 w 11064076"/>
              <a:gd name="connsiteY252" fmla="*/ 3522980 h 6873986"/>
              <a:gd name="connsiteX253" fmla="*/ 9065152 w 11064076"/>
              <a:gd name="connsiteY253" fmla="*/ 3516948 h 6873986"/>
              <a:gd name="connsiteX254" fmla="*/ 9065152 w 11064076"/>
              <a:gd name="connsiteY254" fmla="*/ 3511233 h 6873986"/>
              <a:gd name="connsiteX255" fmla="*/ 9065152 w 11064076"/>
              <a:gd name="connsiteY255" fmla="*/ 3505200 h 6873986"/>
              <a:gd name="connsiteX256" fmla="*/ 9064818 w 11064076"/>
              <a:gd name="connsiteY256" fmla="*/ 3499168 h 6873986"/>
              <a:gd name="connsiteX257" fmla="*/ 9064150 w 11064076"/>
              <a:gd name="connsiteY257" fmla="*/ 3493453 h 6873986"/>
              <a:gd name="connsiteX258" fmla="*/ 9063147 w 11064076"/>
              <a:gd name="connsiteY258" fmla="*/ 3487738 h 6873986"/>
              <a:gd name="connsiteX259" fmla="*/ 9061811 w 11064076"/>
              <a:gd name="connsiteY259" fmla="*/ 3481705 h 6873986"/>
              <a:gd name="connsiteX260" fmla="*/ 9060141 w 11064076"/>
              <a:gd name="connsiteY260" fmla="*/ 3475990 h 6873986"/>
              <a:gd name="connsiteX261" fmla="*/ 9058136 w 11064076"/>
              <a:gd name="connsiteY261" fmla="*/ 3470593 h 6873986"/>
              <a:gd name="connsiteX262" fmla="*/ 9056131 w 11064076"/>
              <a:gd name="connsiteY262" fmla="*/ 3464878 h 6873986"/>
              <a:gd name="connsiteX263" fmla="*/ 9053793 w 11064076"/>
              <a:gd name="connsiteY263" fmla="*/ 3459163 h 6873986"/>
              <a:gd name="connsiteX264" fmla="*/ 9051120 w 11064076"/>
              <a:gd name="connsiteY264" fmla="*/ 3453765 h 6873986"/>
              <a:gd name="connsiteX265" fmla="*/ 9048113 w 11064076"/>
              <a:gd name="connsiteY265" fmla="*/ 3448685 h 6873986"/>
              <a:gd name="connsiteX266" fmla="*/ 9044772 w 11064076"/>
              <a:gd name="connsiteY266" fmla="*/ 3443605 h 6873986"/>
              <a:gd name="connsiteX267" fmla="*/ 9041431 w 11064076"/>
              <a:gd name="connsiteY267" fmla="*/ 3438525 h 6873986"/>
              <a:gd name="connsiteX268" fmla="*/ 9037756 w 11064076"/>
              <a:gd name="connsiteY268" fmla="*/ 3433763 h 6873986"/>
              <a:gd name="connsiteX269" fmla="*/ 9033747 w 11064076"/>
              <a:gd name="connsiteY269" fmla="*/ 3428683 h 6873986"/>
              <a:gd name="connsiteX270" fmla="*/ 9029069 w 11064076"/>
              <a:gd name="connsiteY270" fmla="*/ 3423920 h 6873986"/>
              <a:gd name="connsiteX271" fmla="*/ 8360534 w 11064076"/>
              <a:gd name="connsiteY271" fmla="*/ 2756218 h 6873986"/>
              <a:gd name="connsiteX272" fmla="*/ 8357193 w 11064076"/>
              <a:gd name="connsiteY272" fmla="*/ 2753043 h 6873986"/>
              <a:gd name="connsiteX273" fmla="*/ 8353852 w 11064076"/>
              <a:gd name="connsiteY273" fmla="*/ 2749233 h 6873986"/>
              <a:gd name="connsiteX274" fmla="*/ 8347504 w 11064076"/>
              <a:gd name="connsiteY274" fmla="*/ 2741295 h 6873986"/>
              <a:gd name="connsiteX275" fmla="*/ 8342492 w 11064076"/>
              <a:gd name="connsiteY275" fmla="*/ 2733040 h 6873986"/>
              <a:gd name="connsiteX276" fmla="*/ 8337815 w 11064076"/>
              <a:gd name="connsiteY276" fmla="*/ 2724468 h 6873986"/>
              <a:gd name="connsiteX277" fmla="*/ 8333471 w 11064076"/>
              <a:gd name="connsiteY277" fmla="*/ 2715895 h 6873986"/>
              <a:gd name="connsiteX278" fmla="*/ 8330465 w 11064076"/>
              <a:gd name="connsiteY278" fmla="*/ 2707005 h 6873986"/>
              <a:gd name="connsiteX279" fmla="*/ 8328126 w 11064076"/>
              <a:gd name="connsiteY279" fmla="*/ 2697798 h 6873986"/>
              <a:gd name="connsiteX280" fmla="*/ 8326121 w 11064076"/>
              <a:gd name="connsiteY280" fmla="*/ 2688590 h 6873986"/>
              <a:gd name="connsiteX281" fmla="*/ 5629596 w 11064076"/>
              <a:gd name="connsiteY281" fmla="*/ 0 h 6873986"/>
              <a:gd name="connsiteX0" fmla="*/ 5629596 w 10821089"/>
              <a:gd name="connsiteY0" fmla="*/ 0 h 6873986"/>
              <a:gd name="connsiteX1" fmla="*/ 0 w 10821089"/>
              <a:gd name="connsiteY1" fmla="*/ 0 h 6873986"/>
              <a:gd name="connsiteX2" fmla="*/ 0 w 10821089"/>
              <a:gd name="connsiteY2" fmla="*/ 6858000 h 6873986"/>
              <a:gd name="connsiteX3" fmla="*/ 10816978 w 10821089"/>
              <a:gd name="connsiteY3" fmla="*/ 6873986 h 6873986"/>
              <a:gd name="connsiteX4" fmla="*/ 10821089 w 10821089"/>
              <a:gd name="connsiteY4" fmla="*/ 6615012 h 6873986"/>
              <a:gd name="connsiteX5" fmla="*/ 9033747 w 10821089"/>
              <a:gd name="connsiteY5" fmla="*/ 4816793 h 6873986"/>
              <a:gd name="connsiteX6" fmla="*/ 9018378 w 10821089"/>
              <a:gd name="connsiteY6" fmla="*/ 4803458 h 6873986"/>
              <a:gd name="connsiteX7" fmla="*/ 9003009 w 10821089"/>
              <a:gd name="connsiteY7" fmla="*/ 4789488 h 6873986"/>
              <a:gd name="connsiteX8" fmla="*/ 8987975 w 10821089"/>
              <a:gd name="connsiteY8" fmla="*/ 4775518 h 6873986"/>
              <a:gd name="connsiteX9" fmla="*/ 8973274 w 10821089"/>
              <a:gd name="connsiteY9" fmla="*/ 4760913 h 6873986"/>
              <a:gd name="connsiteX10" fmla="*/ 8039129 w 10821089"/>
              <a:gd name="connsiteY10" fmla="*/ 3828098 h 6873986"/>
              <a:gd name="connsiteX11" fmla="*/ 8034451 w 10821089"/>
              <a:gd name="connsiteY11" fmla="*/ 3823335 h 6873986"/>
              <a:gd name="connsiteX12" fmla="*/ 8030443 w 10821089"/>
              <a:gd name="connsiteY12" fmla="*/ 3818573 h 6873986"/>
              <a:gd name="connsiteX13" fmla="*/ 8026767 w 10821089"/>
              <a:gd name="connsiteY13" fmla="*/ 3813493 h 6873986"/>
              <a:gd name="connsiteX14" fmla="*/ 8023426 w 10821089"/>
              <a:gd name="connsiteY14" fmla="*/ 3808413 h 6873986"/>
              <a:gd name="connsiteX15" fmla="*/ 8020086 w 10821089"/>
              <a:gd name="connsiteY15" fmla="*/ 3803333 h 6873986"/>
              <a:gd name="connsiteX16" fmla="*/ 8017079 w 10821089"/>
              <a:gd name="connsiteY16" fmla="*/ 3798253 h 6873986"/>
              <a:gd name="connsiteX17" fmla="*/ 8014406 w 10821089"/>
              <a:gd name="connsiteY17" fmla="*/ 3792855 h 6873986"/>
              <a:gd name="connsiteX18" fmla="*/ 8012067 w 10821089"/>
              <a:gd name="connsiteY18" fmla="*/ 3787458 h 6873986"/>
              <a:gd name="connsiteX19" fmla="*/ 8010062 w 10821089"/>
              <a:gd name="connsiteY19" fmla="*/ 3781425 h 6873986"/>
              <a:gd name="connsiteX20" fmla="*/ 8008392 w 10821089"/>
              <a:gd name="connsiteY20" fmla="*/ 3776028 h 6873986"/>
              <a:gd name="connsiteX21" fmla="*/ 8006387 w 10821089"/>
              <a:gd name="connsiteY21" fmla="*/ 3770313 h 6873986"/>
              <a:gd name="connsiteX22" fmla="*/ 8005051 w 10821089"/>
              <a:gd name="connsiteY22" fmla="*/ 3764280 h 6873986"/>
              <a:gd name="connsiteX23" fmla="*/ 8004049 w 10821089"/>
              <a:gd name="connsiteY23" fmla="*/ 3758565 h 6873986"/>
              <a:gd name="connsiteX24" fmla="*/ 8003380 w 10821089"/>
              <a:gd name="connsiteY24" fmla="*/ 3752850 h 6873986"/>
              <a:gd name="connsiteX25" fmla="*/ 8003046 w 10821089"/>
              <a:gd name="connsiteY25" fmla="*/ 3746818 h 6873986"/>
              <a:gd name="connsiteX26" fmla="*/ 8003046 w 10821089"/>
              <a:gd name="connsiteY26" fmla="*/ 3740785 h 6873986"/>
              <a:gd name="connsiteX27" fmla="*/ 8003046 w 10821089"/>
              <a:gd name="connsiteY27" fmla="*/ 3735070 h 6873986"/>
              <a:gd name="connsiteX28" fmla="*/ 8003380 w 10821089"/>
              <a:gd name="connsiteY28" fmla="*/ 3729038 h 6873986"/>
              <a:gd name="connsiteX29" fmla="*/ 8004049 w 10821089"/>
              <a:gd name="connsiteY29" fmla="*/ 3723323 h 6873986"/>
              <a:gd name="connsiteX30" fmla="*/ 8005051 w 10821089"/>
              <a:gd name="connsiteY30" fmla="*/ 3717608 h 6873986"/>
              <a:gd name="connsiteX31" fmla="*/ 8006387 w 10821089"/>
              <a:gd name="connsiteY31" fmla="*/ 3711575 h 6873986"/>
              <a:gd name="connsiteX32" fmla="*/ 8008392 w 10821089"/>
              <a:gd name="connsiteY32" fmla="*/ 3705860 h 6873986"/>
              <a:gd name="connsiteX33" fmla="*/ 8010062 w 10821089"/>
              <a:gd name="connsiteY33" fmla="*/ 3700145 h 6873986"/>
              <a:gd name="connsiteX34" fmla="*/ 8012067 w 10821089"/>
              <a:gd name="connsiteY34" fmla="*/ 3694748 h 6873986"/>
              <a:gd name="connsiteX35" fmla="*/ 8014406 w 10821089"/>
              <a:gd name="connsiteY35" fmla="*/ 3689033 h 6873986"/>
              <a:gd name="connsiteX36" fmla="*/ 8017079 w 10821089"/>
              <a:gd name="connsiteY36" fmla="*/ 3683635 h 6873986"/>
              <a:gd name="connsiteX37" fmla="*/ 8020086 w 10821089"/>
              <a:gd name="connsiteY37" fmla="*/ 3678238 h 6873986"/>
              <a:gd name="connsiteX38" fmla="*/ 8023426 w 10821089"/>
              <a:gd name="connsiteY38" fmla="*/ 3673158 h 6873986"/>
              <a:gd name="connsiteX39" fmla="*/ 8026767 w 10821089"/>
              <a:gd name="connsiteY39" fmla="*/ 3668078 h 6873986"/>
              <a:gd name="connsiteX40" fmla="*/ 8030443 w 10821089"/>
              <a:gd name="connsiteY40" fmla="*/ 3662998 h 6873986"/>
              <a:gd name="connsiteX41" fmla="*/ 8034451 w 10821089"/>
              <a:gd name="connsiteY41" fmla="*/ 3658235 h 6873986"/>
              <a:gd name="connsiteX42" fmla="*/ 8039129 w 10821089"/>
              <a:gd name="connsiteY42" fmla="*/ 3653790 h 6873986"/>
              <a:gd name="connsiteX43" fmla="*/ 8043807 w 10821089"/>
              <a:gd name="connsiteY43" fmla="*/ 3649345 h 6873986"/>
              <a:gd name="connsiteX44" fmla="*/ 8048149 w 10821089"/>
              <a:gd name="connsiteY44" fmla="*/ 3645218 h 6873986"/>
              <a:gd name="connsiteX45" fmla="*/ 8053495 w 10821089"/>
              <a:gd name="connsiteY45" fmla="*/ 3641725 h 6873986"/>
              <a:gd name="connsiteX46" fmla="*/ 8058507 w 10821089"/>
              <a:gd name="connsiteY46" fmla="*/ 3638233 h 6873986"/>
              <a:gd name="connsiteX47" fmla="*/ 8063852 w 10821089"/>
              <a:gd name="connsiteY47" fmla="*/ 3634740 h 6873986"/>
              <a:gd name="connsiteX48" fmla="*/ 8068864 w 10821089"/>
              <a:gd name="connsiteY48" fmla="*/ 3631883 h 6873986"/>
              <a:gd name="connsiteX49" fmla="*/ 8074209 w 10821089"/>
              <a:gd name="connsiteY49" fmla="*/ 3629343 h 6873986"/>
              <a:gd name="connsiteX50" fmla="*/ 8079889 w 10821089"/>
              <a:gd name="connsiteY50" fmla="*/ 3626803 h 6873986"/>
              <a:gd name="connsiteX51" fmla="*/ 8085569 w 10821089"/>
              <a:gd name="connsiteY51" fmla="*/ 3624898 h 6873986"/>
              <a:gd name="connsiteX52" fmla="*/ 8091248 w 10821089"/>
              <a:gd name="connsiteY52" fmla="*/ 3622675 h 6873986"/>
              <a:gd name="connsiteX53" fmla="*/ 8096928 w 10821089"/>
              <a:gd name="connsiteY53" fmla="*/ 3621405 h 6873986"/>
              <a:gd name="connsiteX54" fmla="*/ 8102608 w 10821089"/>
              <a:gd name="connsiteY54" fmla="*/ 3620135 h 6873986"/>
              <a:gd name="connsiteX55" fmla="*/ 8108622 w 10821089"/>
              <a:gd name="connsiteY55" fmla="*/ 3618865 h 6873986"/>
              <a:gd name="connsiteX56" fmla="*/ 8114301 w 10821089"/>
              <a:gd name="connsiteY56" fmla="*/ 3618230 h 6873986"/>
              <a:gd name="connsiteX57" fmla="*/ 8120315 w 10821089"/>
              <a:gd name="connsiteY57" fmla="*/ 3617913 h 6873986"/>
              <a:gd name="connsiteX58" fmla="*/ 8126329 w 10821089"/>
              <a:gd name="connsiteY58" fmla="*/ 3617595 h 6873986"/>
              <a:gd name="connsiteX59" fmla="*/ 8132343 w 10821089"/>
              <a:gd name="connsiteY59" fmla="*/ 3617913 h 6873986"/>
              <a:gd name="connsiteX60" fmla="*/ 8138023 w 10821089"/>
              <a:gd name="connsiteY60" fmla="*/ 3618230 h 6873986"/>
              <a:gd name="connsiteX61" fmla="*/ 8143702 w 10821089"/>
              <a:gd name="connsiteY61" fmla="*/ 3618865 h 6873986"/>
              <a:gd name="connsiteX62" fmla="*/ 8149716 w 10821089"/>
              <a:gd name="connsiteY62" fmla="*/ 3620135 h 6873986"/>
              <a:gd name="connsiteX63" fmla="*/ 8155396 w 10821089"/>
              <a:gd name="connsiteY63" fmla="*/ 3621405 h 6873986"/>
              <a:gd name="connsiteX64" fmla="*/ 8161410 w 10821089"/>
              <a:gd name="connsiteY64" fmla="*/ 3622675 h 6873986"/>
              <a:gd name="connsiteX65" fmla="*/ 8167089 w 10821089"/>
              <a:gd name="connsiteY65" fmla="*/ 3624898 h 6873986"/>
              <a:gd name="connsiteX66" fmla="*/ 8172769 w 10821089"/>
              <a:gd name="connsiteY66" fmla="*/ 3626803 h 6873986"/>
              <a:gd name="connsiteX67" fmla="*/ 8178115 w 10821089"/>
              <a:gd name="connsiteY67" fmla="*/ 3629343 h 6873986"/>
              <a:gd name="connsiteX68" fmla="*/ 8183460 w 10821089"/>
              <a:gd name="connsiteY68" fmla="*/ 3631883 h 6873986"/>
              <a:gd name="connsiteX69" fmla="*/ 8188806 w 10821089"/>
              <a:gd name="connsiteY69" fmla="*/ 3634740 h 6873986"/>
              <a:gd name="connsiteX70" fmla="*/ 8194151 w 10821089"/>
              <a:gd name="connsiteY70" fmla="*/ 3638233 h 6873986"/>
              <a:gd name="connsiteX71" fmla="*/ 8199163 w 10821089"/>
              <a:gd name="connsiteY71" fmla="*/ 3641725 h 6873986"/>
              <a:gd name="connsiteX72" fmla="*/ 8204175 w 10821089"/>
              <a:gd name="connsiteY72" fmla="*/ 3645218 h 6873986"/>
              <a:gd name="connsiteX73" fmla="*/ 8208852 w 10821089"/>
              <a:gd name="connsiteY73" fmla="*/ 3649345 h 6873986"/>
              <a:gd name="connsiteX74" fmla="*/ 8213529 w 10821089"/>
              <a:gd name="connsiteY74" fmla="*/ 3653790 h 6873986"/>
              <a:gd name="connsiteX75" fmla="*/ 8882399 w 10821089"/>
              <a:gd name="connsiteY75" fmla="*/ 4321810 h 6873986"/>
              <a:gd name="connsiteX76" fmla="*/ 8886742 w 10821089"/>
              <a:gd name="connsiteY76" fmla="*/ 4325938 h 6873986"/>
              <a:gd name="connsiteX77" fmla="*/ 8891420 w 10821089"/>
              <a:gd name="connsiteY77" fmla="*/ 4330065 h 6873986"/>
              <a:gd name="connsiteX78" fmla="*/ 8896765 w 10821089"/>
              <a:gd name="connsiteY78" fmla="*/ 4334193 h 6873986"/>
              <a:gd name="connsiteX79" fmla="*/ 8901443 w 10821089"/>
              <a:gd name="connsiteY79" fmla="*/ 4337685 h 6873986"/>
              <a:gd name="connsiteX80" fmla="*/ 8906788 w 10821089"/>
              <a:gd name="connsiteY80" fmla="*/ 4340860 h 6873986"/>
              <a:gd name="connsiteX81" fmla="*/ 8912134 w 10821089"/>
              <a:gd name="connsiteY81" fmla="*/ 4343718 h 6873986"/>
              <a:gd name="connsiteX82" fmla="*/ 8917480 w 10821089"/>
              <a:gd name="connsiteY82" fmla="*/ 4346575 h 6873986"/>
              <a:gd name="connsiteX83" fmla="*/ 8923159 w 10821089"/>
              <a:gd name="connsiteY83" fmla="*/ 4349115 h 6873986"/>
              <a:gd name="connsiteX84" fmla="*/ 8928505 w 10821089"/>
              <a:gd name="connsiteY84" fmla="*/ 4351020 h 6873986"/>
              <a:gd name="connsiteX85" fmla="*/ 8934185 w 10821089"/>
              <a:gd name="connsiteY85" fmla="*/ 4352608 h 6873986"/>
              <a:gd name="connsiteX86" fmla="*/ 8940198 w 10821089"/>
              <a:gd name="connsiteY86" fmla="*/ 4354513 h 6873986"/>
              <a:gd name="connsiteX87" fmla="*/ 8945878 w 10821089"/>
              <a:gd name="connsiteY87" fmla="*/ 4355465 h 6873986"/>
              <a:gd name="connsiteX88" fmla="*/ 8951892 w 10821089"/>
              <a:gd name="connsiteY88" fmla="*/ 4356418 h 6873986"/>
              <a:gd name="connsiteX89" fmla="*/ 8957572 w 10821089"/>
              <a:gd name="connsiteY89" fmla="*/ 4357053 h 6873986"/>
              <a:gd name="connsiteX90" fmla="*/ 8963585 w 10821089"/>
              <a:gd name="connsiteY90" fmla="*/ 4358005 h 6873986"/>
              <a:gd name="connsiteX91" fmla="*/ 8969265 w 10821089"/>
              <a:gd name="connsiteY91" fmla="*/ 4358005 h 6873986"/>
              <a:gd name="connsiteX92" fmla="*/ 8975279 w 10821089"/>
              <a:gd name="connsiteY92" fmla="*/ 4358005 h 6873986"/>
              <a:gd name="connsiteX93" fmla="*/ 8981293 w 10821089"/>
              <a:gd name="connsiteY93" fmla="*/ 4357053 h 6873986"/>
              <a:gd name="connsiteX94" fmla="*/ 8986972 w 10821089"/>
              <a:gd name="connsiteY94" fmla="*/ 4356418 h 6873986"/>
              <a:gd name="connsiteX95" fmla="*/ 8992986 w 10821089"/>
              <a:gd name="connsiteY95" fmla="*/ 4355465 h 6873986"/>
              <a:gd name="connsiteX96" fmla="*/ 8998666 w 10821089"/>
              <a:gd name="connsiteY96" fmla="*/ 4354513 h 6873986"/>
              <a:gd name="connsiteX97" fmla="*/ 9004680 w 10821089"/>
              <a:gd name="connsiteY97" fmla="*/ 4352608 h 6873986"/>
              <a:gd name="connsiteX98" fmla="*/ 9010025 w 10821089"/>
              <a:gd name="connsiteY98" fmla="*/ 4351020 h 6873986"/>
              <a:gd name="connsiteX99" fmla="*/ 9015705 w 10821089"/>
              <a:gd name="connsiteY99" fmla="*/ 4349115 h 6873986"/>
              <a:gd name="connsiteX100" fmla="*/ 9021385 w 10821089"/>
              <a:gd name="connsiteY100" fmla="*/ 4346575 h 6873986"/>
              <a:gd name="connsiteX101" fmla="*/ 9026730 w 10821089"/>
              <a:gd name="connsiteY101" fmla="*/ 4343718 h 6873986"/>
              <a:gd name="connsiteX102" fmla="*/ 9032076 w 10821089"/>
              <a:gd name="connsiteY102" fmla="*/ 4340860 h 6873986"/>
              <a:gd name="connsiteX103" fmla="*/ 9037088 w 10821089"/>
              <a:gd name="connsiteY103" fmla="*/ 4337685 h 6873986"/>
              <a:gd name="connsiteX104" fmla="*/ 9042099 w 10821089"/>
              <a:gd name="connsiteY104" fmla="*/ 4334193 h 6873986"/>
              <a:gd name="connsiteX105" fmla="*/ 9047445 w 10821089"/>
              <a:gd name="connsiteY105" fmla="*/ 4330065 h 6873986"/>
              <a:gd name="connsiteX106" fmla="*/ 9051788 w 10821089"/>
              <a:gd name="connsiteY106" fmla="*/ 4325938 h 6873986"/>
              <a:gd name="connsiteX107" fmla="*/ 9056465 w 10821089"/>
              <a:gd name="connsiteY107" fmla="*/ 4321810 h 6873986"/>
              <a:gd name="connsiteX108" fmla="*/ 9061143 w 10821089"/>
              <a:gd name="connsiteY108" fmla="*/ 4317048 h 6873986"/>
              <a:gd name="connsiteX109" fmla="*/ 9065152 w 10821089"/>
              <a:gd name="connsiteY109" fmla="*/ 4312285 h 6873986"/>
              <a:gd name="connsiteX110" fmla="*/ 9068827 w 10821089"/>
              <a:gd name="connsiteY110" fmla="*/ 4307523 h 6873986"/>
              <a:gd name="connsiteX111" fmla="*/ 9072168 w 10821089"/>
              <a:gd name="connsiteY111" fmla="*/ 4302443 h 6873986"/>
              <a:gd name="connsiteX112" fmla="*/ 9075509 w 10821089"/>
              <a:gd name="connsiteY112" fmla="*/ 4297363 h 6873986"/>
              <a:gd name="connsiteX113" fmla="*/ 9078516 w 10821089"/>
              <a:gd name="connsiteY113" fmla="*/ 4292283 h 6873986"/>
              <a:gd name="connsiteX114" fmla="*/ 9081189 w 10821089"/>
              <a:gd name="connsiteY114" fmla="*/ 4286568 h 6873986"/>
              <a:gd name="connsiteX115" fmla="*/ 9083528 w 10821089"/>
              <a:gd name="connsiteY115" fmla="*/ 4281170 h 6873986"/>
              <a:gd name="connsiteX116" fmla="*/ 9085532 w 10821089"/>
              <a:gd name="connsiteY116" fmla="*/ 4275455 h 6873986"/>
              <a:gd name="connsiteX117" fmla="*/ 9087537 w 10821089"/>
              <a:gd name="connsiteY117" fmla="*/ 4270058 h 6873986"/>
              <a:gd name="connsiteX118" fmla="*/ 9089207 w 10821089"/>
              <a:gd name="connsiteY118" fmla="*/ 4264025 h 6873986"/>
              <a:gd name="connsiteX119" fmla="*/ 9090544 w 10821089"/>
              <a:gd name="connsiteY119" fmla="*/ 4258310 h 6873986"/>
              <a:gd name="connsiteX120" fmla="*/ 9091546 w 10821089"/>
              <a:gd name="connsiteY120" fmla="*/ 4252595 h 6873986"/>
              <a:gd name="connsiteX121" fmla="*/ 9092214 w 10821089"/>
              <a:gd name="connsiteY121" fmla="*/ 4246563 h 6873986"/>
              <a:gd name="connsiteX122" fmla="*/ 9092548 w 10821089"/>
              <a:gd name="connsiteY122" fmla="*/ 4240848 h 6873986"/>
              <a:gd name="connsiteX123" fmla="*/ 9092548 w 10821089"/>
              <a:gd name="connsiteY123" fmla="*/ 4234815 h 6873986"/>
              <a:gd name="connsiteX124" fmla="*/ 9092548 w 10821089"/>
              <a:gd name="connsiteY124" fmla="*/ 4228783 h 6873986"/>
              <a:gd name="connsiteX125" fmla="*/ 9092214 w 10821089"/>
              <a:gd name="connsiteY125" fmla="*/ 4223068 h 6873986"/>
              <a:gd name="connsiteX126" fmla="*/ 9091546 w 10821089"/>
              <a:gd name="connsiteY126" fmla="*/ 4217353 h 6873986"/>
              <a:gd name="connsiteX127" fmla="*/ 9090544 w 10821089"/>
              <a:gd name="connsiteY127" fmla="*/ 4211320 h 6873986"/>
              <a:gd name="connsiteX128" fmla="*/ 9089207 w 10821089"/>
              <a:gd name="connsiteY128" fmla="*/ 4205605 h 6873986"/>
              <a:gd name="connsiteX129" fmla="*/ 9087537 w 10821089"/>
              <a:gd name="connsiteY129" fmla="*/ 4199890 h 6873986"/>
              <a:gd name="connsiteX130" fmla="*/ 9085532 w 10821089"/>
              <a:gd name="connsiteY130" fmla="*/ 4194175 h 6873986"/>
              <a:gd name="connsiteX131" fmla="*/ 9083528 w 10821089"/>
              <a:gd name="connsiteY131" fmla="*/ 4188460 h 6873986"/>
              <a:gd name="connsiteX132" fmla="*/ 9081189 w 10821089"/>
              <a:gd name="connsiteY132" fmla="*/ 4183063 h 6873986"/>
              <a:gd name="connsiteX133" fmla="*/ 9078516 w 10821089"/>
              <a:gd name="connsiteY133" fmla="*/ 4177665 h 6873986"/>
              <a:gd name="connsiteX134" fmla="*/ 9075509 w 10821089"/>
              <a:gd name="connsiteY134" fmla="*/ 4172268 h 6873986"/>
              <a:gd name="connsiteX135" fmla="*/ 9072168 w 10821089"/>
              <a:gd name="connsiteY135" fmla="*/ 4166870 h 6873986"/>
              <a:gd name="connsiteX136" fmla="*/ 9068827 w 10821089"/>
              <a:gd name="connsiteY136" fmla="*/ 4161790 h 6873986"/>
              <a:gd name="connsiteX137" fmla="*/ 9065152 w 10821089"/>
              <a:gd name="connsiteY137" fmla="*/ 4157028 h 6873986"/>
              <a:gd name="connsiteX138" fmla="*/ 9061143 w 10821089"/>
              <a:gd name="connsiteY138" fmla="*/ 4152265 h 6873986"/>
              <a:gd name="connsiteX139" fmla="*/ 9056465 w 10821089"/>
              <a:gd name="connsiteY139" fmla="*/ 4147820 h 6873986"/>
              <a:gd name="connsiteX140" fmla="*/ 8669577 w 10821089"/>
              <a:gd name="connsiteY140" fmla="*/ 3761423 h 6873986"/>
              <a:gd name="connsiteX141" fmla="*/ 8473460 w 10821089"/>
              <a:gd name="connsiteY141" fmla="*/ 3565208 h 6873986"/>
              <a:gd name="connsiteX142" fmla="*/ 8468782 w 10821089"/>
              <a:gd name="connsiteY142" fmla="*/ 3560445 h 6873986"/>
              <a:gd name="connsiteX143" fmla="*/ 8464773 w 10821089"/>
              <a:gd name="connsiteY143" fmla="*/ 3555683 h 6873986"/>
              <a:gd name="connsiteX144" fmla="*/ 8461098 w 10821089"/>
              <a:gd name="connsiteY144" fmla="*/ 3550920 h 6873986"/>
              <a:gd name="connsiteX145" fmla="*/ 8457423 w 10821089"/>
              <a:gd name="connsiteY145" fmla="*/ 3545840 h 6873986"/>
              <a:gd name="connsiteX146" fmla="*/ 8454082 w 10821089"/>
              <a:gd name="connsiteY146" fmla="*/ 3540760 h 6873986"/>
              <a:gd name="connsiteX147" fmla="*/ 8451409 w 10821089"/>
              <a:gd name="connsiteY147" fmla="*/ 3535680 h 6873986"/>
              <a:gd name="connsiteX148" fmla="*/ 8448736 w 10821089"/>
              <a:gd name="connsiteY148" fmla="*/ 3529965 h 6873986"/>
              <a:gd name="connsiteX149" fmla="*/ 8446398 w 10821089"/>
              <a:gd name="connsiteY149" fmla="*/ 3524568 h 6873986"/>
              <a:gd name="connsiteX150" fmla="*/ 8444059 w 10821089"/>
              <a:gd name="connsiteY150" fmla="*/ 3518853 h 6873986"/>
              <a:gd name="connsiteX151" fmla="*/ 8442054 w 10821089"/>
              <a:gd name="connsiteY151" fmla="*/ 3513455 h 6873986"/>
              <a:gd name="connsiteX152" fmla="*/ 8440718 w 10821089"/>
              <a:gd name="connsiteY152" fmla="*/ 3507423 h 6873986"/>
              <a:gd name="connsiteX153" fmla="*/ 8439382 w 10821089"/>
              <a:gd name="connsiteY153" fmla="*/ 3501708 h 6873986"/>
              <a:gd name="connsiteX154" fmla="*/ 8438379 w 10821089"/>
              <a:gd name="connsiteY154" fmla="*/ 3495993 h 6873986"/>
              <a:gd name="connsiteX155" fmla="*/ 8437711 w 10821089"/>
              <a:gd name="connsiteY155" fmla="*/ 3489960 h 6873986"/>
              <a:gd name="connsiteX156" fmla="*/ 8437377 w 10821089"/>
              <a:gd name="connsiteY156" fmla="*/ 3484245 h 6873986"/>
              <a:gd name="connsiteX157" fmla="*/ 8437043 w 10821089"/>
              <a:gd name="connsiteY157" fmla="*/ 3478213 h 6873986"/>
              <a:gd name="connsiteX158" fmla="*/ 8437377 w 10821089"/>
              <a:gd name="connsiteY158" fmla="*/ 3472180 h 6873986"/>
              <a:gd name="connsiteX159" fmla="*/ 8437711 w 10821089"/>
              <a:gd name="connsiteY159" fmla="*/ 3466465 h 6873986"/>
              <a:gd name="connsiteX160" fmla="*/ 8438379 w 10821089"/>
              <a:gd name="connsiteY160" fmla="*/ 3460750 h 6873986"/>
              <a:gd name="connsiteX161" fmla="*/ 8439382 w 10821089"/>
              <a:gd name="connsiteY161" fmla="*/ 3454718 h 6873986"/>
              <a:gd name="connsiteX162" fmla="*/ 8440718 w 10821089"/>
              <a:gd name="connsiteY162" fmla="*/ 3449003 h 6873986"/>
              <a:gd name="connsiteX163" fmla="*/ 8442054 w 10821089"/>
              <a:gd name="connsiteY163" fmla="*/ 3443288 h 6873986"/>
              <a:gd name="connsiteX164" fmla="*/ 8444059 w 10821089"/>
              <a:gd name="connsiteY164" fmla="*/ 3437255 h 6873986"/>
              <a:gd name="connsiteX165" fmla="*/ 8446398 w 10821089"/>
              <a:gd name="connsiteY165" fmla="*/ 3431858 h 6873986"/>
              <a:gd name="connsiteX166" fmla="*/ 8448736 w 10821089"/>
              <a:gd name="connsiteY166" fmla="*/ 3426460 h 6873986"/>
              <a:gd name="connsiteX167" fmla="*/ 8451409 w 10821089"/>
              <a:gd name="connsiteY167" fmla="*/ 3421063 h 6873986"/>
              <a:gd name="connsiteX168" fmla="*/ 8454082 w 10821089"/>
              <a:gd name="connsiteY168" fmla="*/ 3415348 h 6873986"/>
              <a:gd name="connsiteX169" fmla="*/ 8457423 w 10821089"/>
              <a:gd name="connsiteY169" fmla="*/ 3410268 h 6873986"/>
              <a:gd name="connsiteX170" fmla="*/ 8461098 w 10821089"/>
              <a:gd name="connsiteY170" fmla="*/ 3405505 h 6873986"/>
              <a:gd name="connsiteX171" fmla="*/ 8464773 w 10821089"/>
              <a:gd name="connsiteY171" fmla="*/ 3400425 h 6873986"/>
              <a:gd name="connsiteX172" fmla="*/ 8468782 w 10821089"/>
              <a:gd name="connsiteY172" fmla="*/ 3395663 h 6873986"/>
              <a:gd name="connsiteX173" fmla="*/ 8473460 w 10821089"/>
              <a:gd name="connsiteY173" fmla="*/ 3391218 h 6873986"/>
              <a:gd name="connsiteX174" fmla="*/ 8477803 w 10821089"/>
              <a:gd name="connsiteY174" fmla="*/ 3386773 h 6873986"/>
              <a:gd name="connsiteX175" fmla="*/ 8482481 w 10821089"/>
              <a:gd name="connsiteY175" fmla="*/ 3382645 h 6873986"/>
              <a:gd name="connsiteX176" fmla="*/ 8487826 w 10821089"/>
              <a:gd name="connsiteY176" fmla="*/ 3378835 h 6873986"/>
              <a:gd name="connsiteX177" fmla="*/ 8492504 w 10821089"/>
              <a:gd name="connsiteY177" fmla="*/ 3375343 h 6873986"/>
              <a:gd name="connsiteX178" fmla="*/ 8497515 w 10821089"/>
              <a:gd name="connsiteY178" fmla="*/ 3372168 h 6873986"/>
              <a:gd name="connsiteX179" fmla="*/ 8503195 w 10821089"/>
              <a:gd name="connsiteY179" fmla="*/ 3369310 h 6873986"/>
              <a:gd name="connsiteX180" fmla="*/ 8508540 w 10821089"/>
              <a:gd name="connsiteY180" fmla="*/ 3366453 h 6873986"/>
              <a:gd name="connsiteX181" fmla="*/ 8514220 w 10821089"/>
              <a:gd name="connsiteY181" fmla="*/ 3364230 h 6873986"/>
              <a:gd name="connsiteX182" fmla="*/ 8519566 w 10821089"/>
              <a:gd name="connsiteY182" fmla="*/ 3362008 h 6873986"/>
              <a:gd name="connsiteX183" fmla="*/ 8525245 w 10821089"/>
              <a:gd name="connsiteY183" fmla="*/ 3360103 h 6873986"/>
              <a:gd name="connsiteX184" fmla="*/ 8531259 w 10821089"/>
              <a:gd name="connsiteY184" fmla="*/ 3358833 h 6873986"/>
              <a:gd name="connsiteX185" fmla="*/ 8536939 w 10821089"/>
              <a:gd name="connsiteY185" fmla="*/ 3357245 h 6873986"/>
              <a:gd name="connsiteX186" fmla="*/ 8542953 w 10821089"/>
              <a:gd name="connsiteY186" fmla="*/ 3356293 h 6873986"/>
              <a:gd name="connsiteX187" fmla="*/ 8548632 w 10821089"/>
              <a:gd name="connsiteY187" fmla="*/ 3355658 h 6873986"/>
              <a:gd name="connsiteX188" fmla="*/ 8554646 w 10821089"/>
              <a:gd name="connsiteY188" fmla="*/ 3355340 h 6873986"/>
              <a:gd name="connsiteX189" fmla="*/ 8560326 w 10821089"/>
              <a:gd name="connsiteY189" fmla="*/ 3355023 h 6873986"/>
              <a:gd name="connsiteX190" fmla="*/ 8566340 w 10821089"/>
              <a:gd name="connsiteY190" fmla="*/ 3355340 h 6873986"/>
              <a:gd name="connsiteX191" fmla="*/ 8572354 w 10821089"/>
              <a:gd name="connsiteY191" fmla="*/ 3355658 h 6873986"/>
              <a:gd name="connsiteX192" fmla="*/ 8578033 w 10821089"/>
              <a:gd name="connsiteY192" fmla="*/ 3356293 h 6873986"/>
              <a:gd name="connsiteX193" fmla="*/ 8584047 w 10821089"/>
              <a:gd name="connsiteY193" fmla="*/ 3357245 h 6873986"/>
              <a:gd name="connsiteX194" fmla="*/ 8589727 w 10821089"/>
              <a:gd name="connsiteY194" fmla="*/ 3358833 h 6873986"/>
              <a:gd name="connsiteX195" fmla="*/ 8595741 w 10821089"/>
              <a:gd name="connsiteY195" fmla="*/ 3360103 h 6873986"/>
              <a:gd name="connsiteX196" fmla="*/ 8601086 w 10821089"/>
              <a:gd name="connsiteY196" fmla="*/ 3362008 h 6873986"/>
              <a:gd name="connsiteX197" fmla="*/ 8606766 w 10821089"/>
              <a:gd name="connsiteY197" fmla="*/ 3364230 h 6873986"/>
              <a:gd name="connsiteX198" fmla="*/ 8612446 w 10821089"/>
              <a:gd name="connsiteY198" fmla="*/ 3366453 h 6873986"/>
              <a:gd name="connsiteX199" fmla="*/ 8617791 w 10821089"/>
              <a:gd name="connsiteY199" fmla="*/ 3369310 h 6873986"/>
              <a:gd name="connsiteX200" fmla="*/ 8623137 w 10821089"/>
              <a:gd name="connsiteY200" fmla="*/ 3372168 h 6873986"/>
              <a:gd name="connsiteX201" fmla="*/ 8628148 w 10821089"/>
              <a:gd name="connsiteY201" fmla="*/ 3375343 h 6873986"/>
              <a:gd name="connsiteX202" fmla="*/ 8633160 w 10821089"/>
              <a:gd name="connsiteY202" fmla="*/ 3378835 h 6873986"/>
              <a:gd name="connsiteX203" fmla="*/ 8638171 w 10821089"/>
              <a:gd name="connsiteY203" fmla="*/ 3382645 h 6873986"/>
              <a:gd name="connsiteX204" fmla="*/ 8642849 w 10821089"/>
              <a:gd name="connsiteY204" fmla="*/ 3386773 h 6873986"/>
              <a:gd name="connsiteX205" fmla="*/ 8647526 w 10821089"/>
              <a:gd name="connsiteY205" fmla="*/ 3391218 h 6873986"/>
              <a:gd name="connsiteX206" fmla="*/ 8855003 w 10821089"/>
              <a:gd name="connsiteY206" fmla="*/ 3598228 h 6873986"/>
              <a:gd name="connsiteX207" fmla="*/ 8859346 w 10821089"/>
              <a:gd name="connsiteY207" fmla="*/ 3602673 h 6873986"/>
              <a:gd name="connsiteX208" fmla="*/ 8864023 w 10821089"/>
              <a:gd name="connsiteY208" fmla="*/ 3606800 h 6873986"/>
              <a:gd name="connsiteX209" fmla="*/ 8869369 w 10821089"/>
              <a:gd name="connsiteY209" fmla="*/ 3610610 h 6873986"/>
              <a:gd name="connsiteX210" fmla="*/ 8874046 w 10821089"/>
              <a:gd name="connsiteY210" fmla="*/ 3613785 h 6873986"/>
              <a:gd name="connsiteX211" fmla="*/ 8879392 w 10821089"/>
              <a:gd name="connsiteY211" fmla="*/ 3617278 h 6873986"/>
              <a:gd name="connsiteX212" fmla="*/ 8884738 w 10821089"/>
              <a:gd name="connsiteY212" fmla="*/ 3620135 h 6873986"/>
              <a:gd name="connsiteX213" fmla="*/ 8890083 w 10821089"/>
              <a:gd name="connsiteY213" fmla="*/ 3622675 h 6873986"/>
              <a:gd name="connsiteX214" fmla="*/ 8895763 w 10821089"/>
              <a:gd name="connsiteY214" fmla="*/ 3625215 h 6873986"/>
              <a:gd name="connsiteX215" fmla="*/ 8901109 w 10821089"/>
              <a:gd name="connsiteY215" fmla="*/ 3627120 h 6873986"/>
              <a:gd name="connsiteX216" fmla="*/ 8906788 w 10821089"/>
              <a:gd name="connsiteY216" fmla="*/ 3629343 h 6873986"/>
              <a:gd name="connsiteX217" fmla="*/ 8912802 w 10821089"/>
              <a:gd name="connsiteY217" fmla="*/ 3630613 h 6873986"/>
              <a:gd name="connsiteX218" fmla="*/ 8918482 w 10821089"/>
              <a:gd name="connsiteY218" fmla="*/ 3631883 h 6873986"/>
              <a:gd name="connsiteX219" fmla="*/ 8924496 w 10821089"/>
              <a:gd name="connsiteY219" fmla="*/ 3633153 h 6873986"/>
              <a:gd name="connsiteX220" fmla="*/ 8930175 w 10821089"/>
              <a:gd name="connsiteY220" fmla="*/ 3633788 h 6873986"/>
              <a:gd name="connsiteX221" fmla="*/ 8936189 w 10821089"/>
              <a:gd name="connsiteY221" fmla="*/ 3634105 h 6873986"/>
              <a:gd name="connsiteX222" fmla="*/ 8941869 w 10821089"/>
              <a:gd name="connsiteY222" fmla="*/ 3634105 h 6873986"/>
              <a:gd name="connsiteX223" fmla="*/ 8947883 w 10821089"/>
              <a:gd name="connsiteY223" fmla="*/ 3634105 h 6873986"/>
              <a:gd name="connsiteX224" fmla="*/ 8953897 w 10821089"/>
              <a:gd name="connsiteY224" fmla="*/ 3633788 h 6873986"/>
              <a:gd name="connsiteX225" fmla="*/ 8959576 w 10821089"/>
              <a:gd name="connsiteY225" fmla="*/ 3633153 h 6873986"/>
              <a:gd name="connsiteX226" fmla="*/ 8965590 w 10821089"/>
              <a:gd name="connsiteY226" fmla="*/ 3631883 h 6873986"/>
              <a:gd name="connsiteX227" fmla="*/ 8971270 w 10821089"/>
              <a:gd name="connsiteY227" fmla="*/ 3630613 h 6873986"/>
              <a:gd name="connsiteX228" fmla="*/ 8977284 w 10821089"/>
              <a:gd name="connsiteY228" fmla="*/ 3629343 h 6873986"/>
              <a:gd name="connsiteX229" fmla="*/ 8982629 w 10821089"/>
              <a:gd name="connsiteY229" fmla="*/ 3627120 h 6873986"/>
              <a:gd name="connsiteX230" fmla="*/ 8988309 w 10821089"/>
              <a:gd name="connsiteY230" fmla="*/ 3625215 h 6873986"/>
              <a:gd name="connsiteX231" fmla="*/ 8993989 w 10821089"/>
              <a:gd name="connsiteY231" fmla="*/ 3622675 h 6873986"/>
              <a:gd name="connsiteX232" fmla="*/ 8999334 w 10821089"/>
              <a:gd name="connsiteY232" fmla="*/ 3620135 h 6873986"/>
              <a:gd name="connsiteX233" fmla="*/ 9004680 w 10821089"/>
              <a:gd name="connsiteY233" fmla="*/ 3617278 h 6873986"/>
              <a:gd name="connsiteX234" fmla="*/ 9009691 w 10821089"/>
              <a:gd name="connsiteY234" fmla="*/ 3613785 h 6873986"/>
              <a:gd name="connsiteX235" fmla="*/ 9014703 w 10821089"/>
              <a:gd name="connsiteY235" fmla="*/ 3610610 h 6873986"/>
              <a:gd name="connsiteX236" fmla="*/ 9020048 w 10821089"/>
              <a:gd name="connsiteY236" fmla="*/ 3606800 h 6873986"/>
              <a:gd name="connsiteX237" fmla="*/ 9024392 w 10821089"/>
              <a:gd name="connsiteY237" fmla="*/ 3602673 h 6873986"/>
              <a:gd name="connsiteX238" fmla="*/ 9029069 w 10821089"/>
              <a:gd name="connsiteY238" fmla="*/ 3598228 h 6873986"/>
              <a:gd name="connsiteX239" fmla="*/ 9033747 w 10821089"/>
              <a:gd name="connsiteY239" fmla="*/ 3593783 h 6873986"/>
              <a:gd name="connsiteX240" fmla="*/ 9037756 w 10821089"/>
              <a:gd name="connsiteY240" fmla="*/ 3589020 h 6873986"/>
              <a:gd name="connsiteX241" fmla="*/ 9041431 w 10821089"/>
              <a:gd name="connsiteY241" fmla="*/ 3583940 h 6873986"/>
              <a:gd name="connsiteX242" fmla="*/ 9044772 w 10821089"/>
              <a:gd name="connsiteY242" fmla="*/ 3578860 h 6873986"/>
              <a:gd name="connsiteX243" fmla="*/ 9048113 w 10821089"/>
              <a:gd name="connsiteY243" fmla="*/ 3573463 h 6873986"/>
              <a:gd name="connsiteX244" fmla="*/ 9051120 w 10821089"/>
              <a:gd name="connsiteY244" fmla="*/ 3568383 h 6873986"/>
              <a:gd name="connsiteX245" fmla="*/ 9053793 w 10821089"/>
              <a:gd name="connsiteY245" fmla="*/ 3562985 h 6873986"/>
              <a:gd name="connsiteX246" fmla="*/ 9056131 w 10821089"/>
              <a:gd name="connsiteY246" fmla="*/ 3557588 h 6873986"/>
              <a:gd name="connsiteX247" fmla="*/ 9058136 w 10821089"/>
              <a:gd name="connsiteY247" fmla="*/ 3551873 h 6873986"/>
              <a:gd name="connsiteX248" fmla="*/ 9060141 w 10821089"/>
              <a:gd name="connsiteY248" fmla="*/ 3546158 h 6873986"/>
              <a:gd name="connsiteX249" fmla="*/ 9061811 w 10821089"/>
              <a:gd name="connsiteY249" fmla="*/ 3540443 h 6873986"/>
              <a:gd name="connsiteX250" fmla="*/ 9063147 w 10821089"/>
              <a:gd name="connsiteY250" fmla="*/ 3534410 h 6873986"/>
              <a:gd name="connsiteX251" fmla="*/ 9064150 w 10821089"/>
              <a:gd name="connsiteY251" fmla="*/ 3528695 h 6873986"/>
              <a:gd name="connsiteX252" fmla="*/ 9064818 w 10821089"/>
              <a:gd name="connsiteY252" fmla="*/ 3522980 h 6873986"/>
              <a:gd name="connsiteX253" fmla="*/ 9065152 w 10821089"/>
              <a:gd name="connsiteY253" fmla="*/ 3516948 h 6873986"/>
              <a:gd name="connsiteX254" fmla="*/ 9065152 w 10821089"/>
              <a:gd name="connsiteY254" fmla="*/ 3511233 h 6873986"/>
              <a:gd name="connsiteX255" fmla="*/ 9065152 w 10821089"/>
              <a:gd name="connsiteY255" fmla="*/ 3505200 h 6873986"/>
              <a:gd name="connsiteX256" fmla="*/ 9064818 w 10821089"/>
              <a:gd name="connsiteY256" fmla="*/ 3499168 h 6873986"/>
              <a:gd name="connsiteX257" fmla="*/ 9064150 w 10821089"/>
              <a:gd name="connsiteY257" fmla="*/ 3493453 h 6873986"/>
              <a:gd name="connsiteX258" fmla="*/ 9063147 w 10821089"/>
              <a:gd name="connsiteY258" fmla="*/ 3487738 h 6873986"/>
              <a:gd name="connsiteX259" fmla="*/ 9061811 w 10821089"/>
              <a:gd name="connsiteY259" fmla="*/ 3481705 h 6873986"/>
              <a:gd name="connsiteX260" fmla="*/ 9060141 w 10821089"/>
              <a:gd name="connsiteY260" fmla="*/ 3475990 h 6873986"/>
              <a:gd name="connsiteX261" fmla="*/ 9058136 w 10821089"/>
              <a:gd name="connsiteY261" fmla="*/ 3470593 h 6873986"/>
              <a:gd name="connsiteX262" fmla="*/ 9056131 w 10821089"/>
              <a:gd name="connsiteY262" fmla="*/ 3464878 h 6873986"/>
              <a:gd name="connsiteX263" fmla="*/ 9053793 w 10821089"/>
              <a:gd name="connsiteY263" fmla="*/ 3459163 h 6873986"/>
              <a:gd name="connsiteX264" fmla="*/ 9051120 w 10821089"/>
              <a:gd name="connsiteY264" fmla="*/ 3453765 h 6873986"/>
              <a:gd name="connsiteX265" fmla="*/ 9048113 w 10821089"/>
              <a:gd name="connsiteY265" fmla="*/ 3448685 h 6873986"/>
              <a:gd name="connsiteX266" fmla="*/ 9044772 w 10821089"/>
              <a:gd name="connsiteY266" fmla="*/ 3443605 h 6873986"/>
              <a:gd name="connsiteX267" fmla="*/ 9041431 w 10821089"/>
              <a:gd name="connsiteY267" fmla="*/ 3438525 h 6873986"/>
              <a:gd name="connsiteX268" fmla="*/ 9037756 w 10821089"/>
              <a:gd name="connsiteY268" fmla="*/ 3433763 h 6873986"/>
              <a:gd name="connsiteX269" fmla="*/ 9033747 w 10821089"/>
              <a:gd name="connsiteY269" fmla="*/ 3428683 h 6873986"/>
              <a:gd name="connsiteX270" fmla="*/ 9029069 w 10821089"/>
              <a:gd name="connsiteY270" fmla="*/ 3423920 h 6873986"/>
              <a:gd name="connsiteX271" fmla="*/ 8360534 w 10821089"/>
              <a:gd name="connsiteY271" fmla="*/ 2756218 h 6873986"/>
              <a:gd name="connsiteX272" fmla="*/ 8357193 w 10821089"/>
              <a:gd name="connsiteY272" fmla="*/ 2753043 h 6873986"/>
              <a:gd name="connsiteX273" fmla="*/ 8353852 w 10821089"/>
              <a:gd name="connsiteY273" fmla="*/ 2749233 h 6873986"/>
              <a:gd name="connsiteX274" fmla="*/ 8347504 w 10821089"/>
              <a:gd name="connsiteY274" fmla="*/ 2741295 h 6873986"/>
              <a:gd name="connsiteX275" fmla="*/ 8342492 w 10821089"/>
              <a:gd name="connsiteY275" fmla="*/ 2733040 h 6873986"/>
              <a:gd name="connsiteX276" fmla="*/ 8337815 w 10821089"/>
              <a:gd name="connsiteY276" fmla="*/ 2724468 h 6873986"/>
              <a:gd name="connsiteX277" fmla="*/ 8333471 w 10821089"/>
              <a:gd name="connsiteY277" fmla="*/ 2715895 h 6873986"/>
              <a:gd name="connsiteX278" fmla="*/ 8330465 w 10821089"/>
              <a:gd name="connsiteY278" fmla="*/ 2707005 h 6873986"/>
              <a:gd name="connsiteX279" fmla="*/ 8328126 w 10821089"/>
              <a:gd name="connsiteY279" fmla="*/ 2697798 h 6873986"/>
              <a:gd name="connsiteX280" fmla="*/ 8326121 w 10821089"/>
              <a:gd name="connsiteY280" fmla="*/ 2688590 h 6873986"/>
              <a:gd name="connsiteX281" fmla="*/ 5629596 w 10821089"/>
              <a:gd name="connsiteY281" fmla="*/ 0 h 687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0821089" h="687398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25" y="0"/>
            <a:ext cx="5193334" cy="4110086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  <a:gd name="connsiteX0" fmla="*/ 6561736 w 6561736"/>
              <a:gd name="connsiteY0" fmla="*/ 0 h 4110086"/>
              <a:gd name="connsiteX1" fmla="*/ 0 w 6561736"/>
              <a:gd name="connsiteY1" fmla="*/ 0 h 4110086"/>
              <a:gd name="connsiteX2" fmla="*/ 2696252 w 6561736"/>
              <a:gd name="connsiteY2" fmla="*/ 2688414 h 4110086"/>
              <a:gd name="connsiteX3" fmla="*/ 2695583 w 6561736"/>
              <a:gd name="connsiteY3" fmla="*/ 2681112 h 4110086"/>
              <a:gd name="connsiteX4" fmla="*/ 2694915 w 6561736"/>
              <a:gd name="connsiteY4" fmla="*/ 2674127 h 4110086"/>
              <a:gd name="connsiteX5" fmla="*/ 2694915 w 6561736"/>
              <a:gd name="connsiteY5" fmla="*/ 2667143 h 4110086"/>
              <a:gd name="connsiteX6" fmla="*/ 2695249 w 6561736"/>
              <a:gd name="connsiteY6" fmla="*/ 2660158 h 4110086"/>
              <a:gd name="connsiteX7" fmla="*/ 2695918 w 6561736"/>
              <a:gd name="connsiteY7" fmla="*/ 2652856 h 4110086"/>
              <a:gd name="connsiteX8" fmla="*/ 2696920 w 6561736"/>
              <a:gd name="connsiteY8" fmla="*/ 2645872 h 4110086"/>
              <a:gd name="connsiteX9" fmla="*/ 2698590 w 6561736"/>
              <a:gd name="connsiteY9" fmla="*/ 2638887 h 4110086"/>
              <a:gd name="connsiteX10" fmla="*/ 2700260 w 6561736"/>
              <a:gd name="connsiteY10" fmla="*/ 2631903 h 4110086"/>
              <a:gd name="connsiteX11" fmla="*/ 2702599 w 6561736"/>
              <a:gd name="connsiteY11" fmla="*/ 2625235 h 4110086"/>
              <a:gd name="connsiteX12" fmla="*/ 2705605 w 6561736"/>
              <a:gd name="connsiteY12" fmla="*/ 2618568 h 4110086"/>
              <a:gd name="connsiteX13" fmla="*/ 2708946 w 6561736"/>
              <a:gd name="connsiteY13" fmla="*/ 2612219 h 4110086"/>
              <a:gd name="connsiteX14" fmla="*/ 2712287 w 6561736"/>
              <a:gd name="connsiteY14" fmla="*/ 2605552 h 4110086"/>
              <a:gd name="connsiteX15" fmla="*/ 2716296 w 6561736"/>
              <a:gd name="connsiteY15" fmla="*/ 2599520 h 4110086"/>
              <a:gd name="connsiteX16" fmla="*/ 2720973 w 6561736"/>
              <a:gd name="connsiteY16" fmla="*/ 2593488 h 4110086"/>
              <a:gd name="connsiteX17" fmla="*/ 2725649 w 6561736"/>
              <a:gd name="connsiteY17" fmla="*/ 2587773 h 4110086"/>
              <a:gd name="connsiteX18" fmla="*/ 2730660 w 6561736"/>
              <a:gd name="connsiteY18" fmla="*/ 2582058 h 4110086"/>
              <a:gd name="connsiteX19" fmla="*/ 2735337 w 6561736"/>
              <a:gd name="connsiteY19" fmla="*/ 2577931 h 4110086"/>
              <a:gd name="connsiteX20" fmla="*/ 2740014 w 6561736"/>
              <a:gd name="connsiteY20" fmla="*/ 2573804 h 4110086"/>
              <a:gd name="connsiteX21" fmla="*/ 2745025 w 6561736"/>
              <a:gd name="connsiteY21" fmla="*/ 2569994 h 4110086"/>
              <a:gd name="connsiteX22" fmla="*/ 2750036 w 6561736"/>
              <a:gd name="connsiteY22" fmla="*/ 2566184 h 4110086"/>
              <a:gd name="connsiteX23" fmla="*/ 2755381 w 6561736"/>
              <a:gd name="connsiteY23" fmla="*/ 2563327 h 4110086"/>
              <a:gd name="connsiteX24" fmla="*/ 2760726 w 6561736"/>
              <a:gd name="connsiteY24" fmla="*/ 2560152 h 4110086"/>
              <a:gd name="connsiteX25" fmla="*/ 2766072 w 6561736"/>
              <a:gd name="connsiteY25" fmla="*/ 2557295 h 4110086"/>
              <a:gd name="connsiteX26" fmla="*/ 2771417 w 6561736"/>
              <a:gd name="connsiteY26" fmla="*/ 2555073 h 4110086"/>
              <a:gd name="connsiteX27" fmla="*/ 2777096 w 6561736"/>
              <a:gd name="connsiteY27" fmla="*/ 2552850 h 4110086"/>
              <a:gd name="connsiteX28" fmla="*/ 2782775 w 6561736"/>
              <a:gd name="connsiteY28" fmla="*/ 2551263 h 4110086"/>
              <a:gd name="connsiteX29" fmla="*/ 2788788 w 6561736"/>
              <a:gd name="connsiteY29" fmla="*/ 2549675 h 4110086"/>
              <a:gd name="connsiteX30" fmla="*/ 2794467 w 6561736"/>
              <a:gd name="connsiteY30" fmla="*/ 2548406 h 4110086"/>
              <a:gd name="connsiteX31" fmla="*/ 2800146 w 6561736"/>
              <a:gd name="connsiteY31" fmla="*/ 2547453 h 4110086"/>
              <a:gd name="connsiteX32" fmla="*/ 2806159 w 6561736"/>
              <a:gd name="connsiteY32" fmla="*/ 2546818 h 4110086"/>
              <a:gd name="connsiteX33" fmla="*/ 2811839 w 6561736"/>
              <a:gd name="connsiteY33" fmla="*/ 2546183 h 4110086"/>
              <a:gd name="connsiteX34" fmla="*/ 2817852 w 6561736"/>
              <a:gd name="connsiteY34" fmla="*/ 2546183 h 4110086"/>
              <a:gd name="connsiteX35" fmla="*/ 2823865 w 6561736"/>
              <a:gd name="connsiteY35" fmla="*/ 2546183 h 4110086"/>
              <a:gd name="connsiteX36" fmla="*/ 2829878 w 6561736"/>
              <a:gd name="connsiteY36" fmla="*/ 2546818 h 4110086"/>
              <a:gd name="connsiteX37" fmla="*/ 2835557 w 6561736"/>
              <a:gd name="connsiteY37" fmla="*/ 2547453 h 4110086"/>
              <a:gd name="connsiteX38" fmla="*/ 2841236 w 6561736"/>
              <a:gd name="connsiteY38" fmla="*/ 2548406 h 4110086"/>
              <a:gd name="connsiteX39" fmla="*/ 2847250 w 6561736"/>
              <a:gd name="connsiteY39" fmla="*/ 2549675 h 4110086"/>
              <a:gd name="connsiteX40" fmla="*/ 2852929 w 6561736"/>
              <a:gd name="connsiteY40" fmla="*/ 2551263 h 4110086"/>
              <a:gd name="connsiteX41" fmla="*/ 2858608 w 6561736"/>
              <a:gd name="connsiteY41" fmla="*/ 2552850 h 4110086"/>
              <a:gd name="connsiteX42" fmla="*/ 2864287 w 6561736"/>
              <a:gd name="connsiteY42" fmla="*/ 2555073 h 4110086"/>
              <a:gd name="connsiteX43" fmla="*/ 2869966 w 6561736"/>
              <a:gd name="connsiteY43" fmla="*/ 2557295 h 4110086"/>
              <a:gd name="connsiteX44" fmla="*/ 2875311 w 6561736"/>
              <a:gd name="connsiteY44" fmla="*/ 2560152 h 4110086"/>
              <a:gd name="connsiteX45" fmla="*/ 2880322 w 6561736"/>
              <a:gd name="connsiteY45" fmla="*/ 2563327 h 4110086"/>
              <a:gd name="connsiteX46" fmla="*/ 2885667 w 6561736"/>
              <a:gd name="connsiteY46" fmla="*/ 2566184 h 4110086"/>
              <a:gd name="connsiteX47" fmla="*/ 2890678 w 6561736"/>
              <a:gd name="connsiteY47" fmla="*/ 2569994 h 4110086"/>
              <a:gd name="connsiteX48" fmla="*/ 2895689 w 6561736"/>
              <a:gd name="connsiteY48" fmla="*/ 2573804 h 4110086"/>
              <a:gd name="connsiteX49" fmla="*/ 2900366 w 6561736"/>
              <a:gd name="connsiteY49" fmla="*/ 2577931 h 4110086"/>
              <a:gd name="connsiteX50" fmla="*/ 2905043 w 6561736"/>
              <a:gd name="connsiteY50" fmla="*/ 2582058 h 4110086"/>
              <a:gd name="connsiteX51" fmla="*/ 4398989 w 6561736"/>
              <a:gd name="connsiteY51" fmla="*/ 4073893 h 4110086"/>
              <a:gd name="connsiteX52" fmla="*/ 4403332 w 6561736"/>
              <a:gd name="connsiteY52" fmla="*/ 4078338 h 4110086"/>
              <a:gd name="connsiteX53" fmla="*/ 4408009 w 6561736"/>
              <a:gd name="connsiteY53" fmla="*/ 4082465 h 4110086"/>
              <a:gd name="connsiteX54" fmla="*/ 4413020 w 6561736"/>
              <a:gd name="connsiteY54" fmla="*/ 4086275 h 4110086"/>
              <a:gd name="connsiteX55" fmla="*/ 4418031 w 6561736"/>
              <a:gd name="connsiteY55" fmla="*/ 4089767 h 4110086"/>
              <a:gd name="connsiteX56" fmla="*/ 4423042 w 6561736"/>
              <a:gd name="connsiteY56" fmla="*/ 4093259 h 4110086"/>
              <a:gd name="connsiteX57" fmla="*/ 4428721 w 6561736"/>
              <a:gd name="connsiteY57" fmla="*/ 4095799 h 4110086"/>
              <a:gd name="connsiteX58" fmla="*/ 4433732 w 6561736"/>
              <a:gd name="connsiteY58" fmla="*/ 4098656 h 4110086"/>
              <a:gd name="connsiteX59" fmla="*/ 4439745 w 6561736"/>
              <a:gd name="connsiteY59" fmla="*/ 4101196 h 4110086"/>
              <a:gd name="connsiteX60" fmla="*/ 4445090 w 6561736"/>
              <a:gd name="connsiteY60" fmla="*/ 4103101 h 4110086"/>
              <a:gd name="connsiteX61" fmla="*/ 4450769 w 6561736"/>
              <a:gd name="connsiteY61" fmla="*/ 4105006 h 4110086"/>
              <a:gd name="connsiteX62" fmla="*/ 4456449 w 6561736"/>
              <a:gd name="connsiteY62" fmla="*/ 4106593 h 4110086"/>
              <a:gd name="connsiteX63" fmla="*/ 4462127 w 6561736"/>
              <a:gd name="connsiteY63" fmla="*/ 4107863 h 4110086"/>
              <a:gd name="connsiteX64" fmla="*/ 4468140 w 6561736"/>
              <a:gd name="connsiteY64" fmla="*/ 4108816 h 4110086"/>
              <a:gd name="connsiteX65" fmla="*/ 4474154 w 6561736"/>
              <a:gd name="connsiteY65" fmla="*/ 4109451 h 4110086"/>
              <a:gd name="connsiteX66" fmla="*/ 4480167 w 6561736"/>
              <a:gd name="connsiteY66" fmla="*/ 4110086 h 4110086"/>
              <a:gd name="connsiteX67" fmla="*/ 4485846 w 6561736"/>
              <a:gd name="connsiteY67" fmla="*/ 4110086 h 4110086"/>
              <a:gd name="connsiteX68" fmla="*/ 4491526 w 6561736"/>
              <a:gd name="connsiteY68" fmla="*/ 4110086 h 4110086"/>
              <a:gd name="connsiteX69" fmla="*/ 4497538 w 6561736"/>
              <a:gd name="connsiteY69" fmla="*/ 4109451 h 4110086"/>
              <a:gd name="connsiteX70" fmla="*/ 4503551 w 6561736"/>
              <a:gd name="connsiteY70" fmla="*/ 4108816 h 4110086"/>
              <a:gd name="connsiteX71" fmla="*/ 4509565 w 6561736"/>
              <a:gd name="connsiteY71" fmla="*/ 4107863 h 4110086"/>
              <a:gd name="connsiteX72" fmla="*/ 4515244 w 6561736"/>
              <a:gd name="connsiteY72" fmla="*/ 4106593 h 4110086"/>
              <a:gd name="connsiteX73" fmla="*/ 4520589 w 6561736"/>
              <a:gd name="connsiteY73" fmla="*/ 4105006 h 4110086"/>
              <a:gd name="connsiteX74" fmla="*/ 4526602 w 6561736"/>
              <a:gd name="connsiteY74" fmla="*/ 4103101 h 4110086"/>
              <a:gd name="connsiteX75" fmla="*/ 4531948 w 6561736"/>
              <a:gd name="connsiteY75" fmla="*/ 4101196 h 4110086"/>
              <a:gd name="connsiteX76" fmla="*/ 4537960 w 6561736"/>
              <a:gd name="connsiteY76" fmla="*/ 4098656 h 4110086"/>
              <a:gd name="connsiteX77" fmla="*/ 4542971 w 6561736"/>
              <a:gd name="connsiteY77" fmla="*/ 4095799 h 4110086"/>
              <a:gd name="connsiteX78" fmla="*/ 4548650 w 6561736"/>
              <a:gd name="connsiteY78" fmla="*/ 4093259 h 4110086"/>
              <a:gd name="connsiteX79" fmla="*/ 4553661 w 6561736"/>
              <a:gd name="connsiteY79" fmla="*/ 4089767 h 4110086"/>
              <a:gd name="connsiteX80" fmla="*/ 4558672 w 6561736"/>
              <a:gd name="connsiteY80" fmla="*/ 4086275 h 4110086"/>
              <a:gd name="connsiteX81" fmla="*/ 4563683 w 6561736"/>
              <a:gd name="connsiteY81" fmla="*/ 4082465 h 4110086"/>
              <a:gd name="connsiteX82" fmla="*/ 4568360 w 6561736"/>
              <a:gd name="connsiteY82" fmla="*/ 4078338 h 4110086"/>
              <a:gd name="connsiteX83" fmla="*/ 4572704 w 6561736"/>
              <a:gd name="connsiteY83" fmla="*/ 4073893 h 4110086"/>
              <a:gd name="connsiteX84" fmla="*/ 4577381 w 6561736"/>
              <a:gd name="connsiteY84" fmla="*/ 4069448 h 4110086"/>
              <a:gd name="connsiteX85" fmla="*/ 4581389 w 6561736"/>
              <a:gd name="connsiteY85" fmla="*/ 4064686 h 4110086"/>
              <a:gd name="connsiteX86" fmla="*/ 4585064 w 6561736"/>
              <a:gd name="connsiteY86" fmla="*/ 4059606 h 4110086"/>
              <a:gd name="connsiteX87" fmla="*/ 4588738 w 6561736"/>
              <a:gd name="connsiteY87" fmla="*/ 4054844 h 4110086"/>
              <a:gd name="connsiteX88" fmla="*/ 4592079 w 6561736"/>
              <a:gd name="connsiteY88" fmla="*/ 4049447 h 4110086"/>
              <a:gd name="connsiteX89" fmla="*/ 4595086 w 6561736"/>
              <a:gd name="connsiteY89" fmla="*/ 4044367 h 4110086"/>
              <a:gd name="connsiteX90" fmla="*/ 4597424 w 6561736"/>
              <a:gd name="connsiteY90" fmla="*/ 4038653 h 4110086"/>
              <a:gd name="connsiteX91" fmla="*/ 4599763 w 6561736"/>
              <a:gd name="connsiteY91" fmla="*/ 4033256 h 4110086"/>
              <a:gd name="connsiteX92" fmla="*/ 4602101 w 6561736"/>
              <a:gd name="connsiteY92" fmla="*/ 4027859 h 4110086"/>
              <a:gd name="connsiteX93" fmla="*/ 4604106 w 6561736"/>
              <a:gd name="connsiteY93" fmla="*/ 4022144 h 4110086"/>
              <a:gd name="connsiteX94" fmla="*/ 4605776 w 6561736"/>
              <a:gd name="connsiteY94" fmla="*/ 4016112 h 4110086"/>
              <a:gd name="connsiteX95" fmla="*/ 4606778 w 6561736"/>
              <a:gd name="connsiteY95" fmla="*/ 4010397 h 4110086"/>
              <a:gd name="connsiteX96" fmla="*/ 4607781 w 6561736"/>
              <a:gd name="connsiteY96" fmla="*/ 4004683 h 4110086"/>
              <a:gd name="connsiteX97" fmla="*/ 4608448 w 6561736"/>
              <a:gd name="connsiteY97" fmla="*/ 3998650 h 4110086"/>
              <a:gd name="connsiteX98" fmla="*/ 4608782 w 6561736"/>
              <a:gd name="connsiteY98" fmla="*/ 3992936 h 4110086"/>
              <a:gd name="connsiteX99" fmla="*/ 4609117 w 6561736"/>
              <a:gd name="connsiteY99" fmla="*/ 3987221 h 4110086"/>
              <a:gd name="connsiteX100" fmla="*/ 4608782 w 6561736"/>
              <a:gd name="connsiteY100" fmla="*/ 3980872 h 4110086"/>
              <a:gd name="connsiteX101" fmla="*/ 4608448 w 6561736"/>
              <a:gd name="connsiteY101" fmla="*/ 3975157 h 4110086"/>
              <a:gd name="connsiteX102" fmla="*/ 4607781 w 6561736"/>
              <a:gd name="connsiteY102" fmla="*/ 3969442 h 4110086"/>
              <a:gd name="connsiteX103" fmla="*/ 4606778 w 6561736"/>
              <a:gd name="connsiteY103" fmla="*/ 3963410 h 4110086"/>
              <a:gd name="connsiteX104" fmla="*/ 4605776 w 6561736"/>
              <a:gd name="connsiteY104" fmla="*/ 3957696 h 4110086"/>
              <a:gd name="connsiteX105" fmla="*/ 4604106 w 6561736"/>
              <a:gd name="connsiteY105" fmla="*/ 3951981 h 4110086"/>
              <a:gd name="connsiteX106" fmla="*/ 4602101 w 6561736"/>
              <a:gd name="connsiteY106" fmla="*/ 3946584 h 4110086"/>
              <a:gd name="connsiteX107" fmla="*/ 4599763 w 6561736"/>
              <a:gd name="connsiteY107" fmla="*/ 3940552 h 4110086"/>
              <a:gd name="connsiteX108" fmla="*/ 4597424 w 6561736"/>
              <a:gd name="connsiteY108" fmla="*/ 3935155 h 4110086"/>
              <a:gd name="connsiteX109" fmla="*/ 4595086 w 6561736"/>
              <a:gd name="connsiteY109" fmla="*/ 3929757 h 4110086"/>
              <a:gd name="connsiteX110" fmla="*/ 4592079 w 6561736"/>
              <a:gd name="connsiteY110" fmla="*/ 3924678 h 4110086"/>
              <a:gd name="connsiteX111" fmla="*/ 4588738 w 6561736"/>
              <a:gd name="connsiteY111" fmla="*/ 3919281 h 4110086"/>
              <a:gd name="connsiteX112" fmla="*/ 4585064 w 6561736"/>
              <a:gd name="connsiteY112" fmla="*/ 3914201 h 4110086"/>
              <a:gd name="connsiteX113" fmla="*/ 4581389 w 6561736"/>
              <a:gd name="connsiteY113" fmla="*/ 3909121 h 4110086"/>
              <a:gd name="connsiteX114" fmla="*/ 4577381 w 6561736"/>
              <a:gd name="connsiteY114" fmla="*/ 3904677 h 4110086"/>
              <a:gd name="connsiteX115" fmla="*/ 4572704 w 6561736"/>
              <a:gd name="connsiteY115" fmla="*/ 3899914 h 4110086"/>
              <a:gd name="connsiteX116" fmla="*/ 3276525 w 6561736"/>
              <a:gd name="connsiteY116" fmla="*/ 2605234 h 4110086"/>
              <a:gd name="connsiteX117" fmla="*/ 3272182 w 6561736"/>
              <a:gd name="connsiteY117" fmla="*/ 2600472 h 4110086"/>
              <a:gd name="connsiteX118" fmla="*/ 3268174 w 6561736"/>
              <a:gd name="connsiteY118" fmla="*/ 2596027 h 4110086"/>
              <a:gd name="connsiteX119" fmla="*/ 3264165 w 6561736"/>
              <a:gd name="connsiteY119" fmla="*/ 2590948 h 4110086"/>
              <a:gd name="connsiteX120" fmla="*/ 3260824 w 6561736"/>
              <a:gd name="connsiteY120" fmla="*/ 2585868 h 4110086"/>
              <a:gd name="connsiteX121" fmla="*/ 3257818 w 6561736"/>
              <a:gd name="connsiteY121" fmla="*/ 2580788 h 4110086"/>
              <a:gd name="connsiteX122" fmla="*/ 3254811 w 6561736"/>
              <a:gd name="connsiteY122" fmla="*/ 2575709 h 4110086"/>
              <a:gd name="connsiteX123" fmla="*/ 3252138 w 6561736"/>
              <a:gd name="connsiteY123" fmla="*/ 2569994 h 4110086"/>
              <a:gd name="connsiteX124" fmla="*/ 3249466 w 6561736"/>
              <a:gd name="connsiteY124" fmla="*/ 2564597 h 4110086"/>
              <a:gd name="connsiteX125" fmla="*/ 3247461 w 6561736"/>
              <a:gd name="connsiteY125" fmla="*/ 2558882 h 4110086"/>
              <a:gd name="connsiteX126" fmla="*/ 3245791 w 6561736"/>
              <a:gd name="connsiteY126" fmla="*/ 2553168 h 4110086"/>
              <a:gd name="connsiteX127" fmla="*/ 3244121 w 6561736"/>
              <a:gd name="connsiteY127" fmla="*/ 2547453 h 4110086"/>
              <a:gd name="connsiteX128" fmla="*/ 3242785 w 6561736"/>
              <a:gd name="connsiteY128" fmla="*/ 2541738 h 4110086"/>
              <a:gd name="connsiteX129" fmla="*/ 3241782 w 6561736"/>
              <a:gd name="connsiteY129" fmla="*/ 2536024 h 4110086"/>
              <a:gd name="connsiteX130" fmla="*/ 3241114 w 6561736"/>
              <a:gd name="connsiteY130" fmla="*/ 2529992 h 4110086"/>
              <a:gd name="connsiteX131" fmla="*/ 3240780 w 6561736"/>
              <a:gd name="connsiteY131" fmla="*/ 2524277 h 4110086"/>
              <a:gd name="connsiteX132" fmla="*/ 3240780 w 6561736"/>
              <a:gd name="connsiteY132" fmla="*/ 2518245 h 4110086"/>
              <a:gd name="connsiteX133" fmla="*/ 3240780 w 6561736"/>
              <a:gd name="connsiteY133" fmla="*/ 2512213 h 4110086"/>
              <a:gd name="connsiteX134" fmla="*/ 3241114 w 6561736"/>
              <a:gd name="connsiteY134" fmla="*/ 2506498 h 4110086"/>
              <a:gd name="connsiteX135" fmla="*/ 3241782 w 6561736"/>
              <a:gd name="connsiteY135" fmla="*/ 2500784 h 4110086"/>
              <a:gd name="connsiteX136" fmla="*/ 3242785 w 6561736"/>
              <a:gd name="connsiteY136" fmla="*/ 2494752 h 4110086"/>
              <a:gd name="connsiteX137" fmla="*/ 3244121 w 6561736"/>
              <a:gd name="connsiteY137" fmla="*/ 2489037 h 4110086"/>
              <a:gd name="connsiteX138" fmla="*/ 3245791 w 6561736"/>
              <a:gd name="connsiteY138" fmla="*/ 2483322 h 4110086"/>
              <a:gd name="connsiteX139" fmla="*/ 3247461 w 6561736"/>
              <a:gd name="connsiteY139" fmla="*/ 2477290 h 4110086"/>
              <a:gd name="connsiteX140" fmla="*/ 3249466 w 6561736"/>
              <a:gd name="connsiteY140" fmla="*/ 2471893 h 4110086"/>
              <a:gd name="connsiteX141" fmla="*/ 3252138 w 6561736"/>
              <a:gd name="connsiteY141" fmla="*/ 2466496 h 4110086"/>
              <a:gd name="connsiteX142" fmla="*/ 3254811 w 6561736"/>
              <a:gd name="connsiteY142" fmla="*/ 2461099 h 4110086"/>
              <a:gd name="connsiteX143" fmla="*/ 3257818 w 6561736"/>
              <a:gd name="connsiteY143" fmla="*/ 2455702 h 4110086"/>
              <a:gd name="connsiteX144" fmla="*/ 3260824 w 6561736"/>
              <a:gd name="connsiteY144" fmla="*/ 2450304 h 4110086"/>
              <a:gd name="connsiteX145" fmla="*/ 3264165 w 6561736"/>
              <a:gd name="connsiteY145" fmla="*/ 2445542 h 4110086"/>
              <a:gd name="connsiteX146" fmla="*/ 3268174 w 6561736"/>
              <a:gd name="connsiteY146" fmla="*/ 2440463 h 4110086"/>
              <a:gd name="connsiteX147" fmla="*/ 3272182 w 6561736"/>
              <a:gd name="connsiteY147" fmla="*/ 2435700 h 4110086"/>
              <a:gd name="connsiteX148" fmla="*/ 3276525 w 6561736"/>
              <a:gd name="connsiteY148" fmla="*/ 2431256 h 4110086"/>
              <a:gd name="connsiteX149" fmla="*/ 3281536 w 6561736"/>
              <a:gd name="connsiteY149" fmla="*/ 2426811 h 4110086"/>
              <a:gd name="connsiteX150" fmla="*/ 3285879 w 6561736"/>
              <a:gd name="connsiteY150" fmla="*/ 2422684 h 4110086"/>
              <a:gd name="connsiteX151" fmla="*/ 3290890 w 6561736"/>
              <a:gd name="connsiteY151" fmla="*/ 2418874 h 4110086"/>
              <a:gd name="connsiteX152" fmla="*/ 3296235 w 6561736"/>
              <a:gd name="connsiteY152" fmla="*/ 2415382 h 4110086"/>
              <a:gd name="connsiteX153" fmla="*/ 3301246 w 6561736"/>
              <a:gd name="connsiteY153" fmla="*/ 2412207 h 4110086"/>
              <a:gd name="connsiteX154" fmla="*/ 3306591 w 6561736"/>
              <a:gd name="connsiteY154" fmla="*/ 2409350 h 4110086"/>
              <a:gd name="connsiteX155" fmla="*/ 3311936 w 6561736"/>
              <a:gd name="connsiteY155" fmla="*/ 2406492 h 4110086"/>
              <a:gd name="connsiteX156" fmla="*/ 3317281 w 6561736"/>
              <a:gd name="connsiteY156" fmla="*/ 2404270 h 4110086"/>
              <a:gd name="connsiteX157" fmla="*/ 3323295 w 6561736"/>
              <a:gd name="connsiteY157" fmla="*/ 2402048 h 4110086"/>
              <a:gd name="connsiteX158" fmla="*/ 3328640 w 6561736"/>
              <a:gd name="connsiteY158" fmla="*/ 2400143 h 4110086"/>
              <a:gd name="connsiteX159" fmla="*/ 3334653 w 6561736"/>
              <a:gd name="connsiteY159" fmla="*/ 2398873 h 4110086"/>
              <a:gd name="connsiteX160" fmla="*/ 3340332 w 6561736"/>
              <a:gd name="connsiteY160" fmla="*/ 2397285 h 4110086"/>
              <a:gd name="connsiteX161" fmla="*/ 3346011 w 6561736"/>
              <a:gd name="connsiteY161" fmla="*/ 2396333 h 4110086"/>
              <a:gd name="connsiteX162" fmla="*/ 3352024 w 6561736"/>
              <a:gd name="connsiteY162" fmla="*/ 2395698 h 4110086"/>
              <a:gd name="connsiteX163" fmla="*/ 3357703 w 6561736"/>
              <a:gd name="connsiteY163" fmla="*/ 2395381 h 4110086"/>
              <a:gd name="connsiteX164" fmla="*/ 3364051 w 6561736"/>
              <a:gd name="connsiteY164" fmla="*/ 2395381 h 4110086"/>
              <a:gd name="connsiteX165" fmla="*/ 3369730 w 6561736"/>
              <a:gd name="connsiteY165" fmla="*/ 2395381 h 4110086"/>
              <a:gd name="connsiteX166" fmla="*/ 3375743 w 6561736"/>
              <a:gd name="connsiteY166" fmla="*/ 2395698 h 4110086"/>
              <a:gd name="connsiteX167" fmla="*/ 3381422 w 6561736"/>
              <a:gd name="connsiteY167" fmla="*/ 2396333 h 4110086"/>
              <a:gd name="connsiteX168" fmla="*/ 3387101 w 6561736"/>
              <a:gd name="connsiteY168" fmla="*/ 2397285 h 4110086"/>
              <a:gd name="connsiteX169" fmla="*/ 3393114 w 6561736"/>
              <a:gd name="connsiteY169" fmla="*/ 2398873 h 4110086"/>
              <a:gd name="connsiteX170" fmla="*/ 3398794 w 6561736"/>
              <a:gd name="connsiteY170" fmla="*/ 2400143 h 4110086"/>
              <a:gd name="connsiteX171" fmla="*/ 3404807 w 6561736"/>
              <a:gd name="connsiteY171" fmla="*/ 2402048 h 4110086"/>
              <a:gd name="connsiteX172" fmla="*/ 3410152 w 6561736"/>
              <a:gd name="connsiteY172" fmla="*/ 2404270 h 4110086"/>
              <a:gd name="connsiteX173" fmla="*/ 3415831 w 6561736"/>
              <a:gd name="connsiteY173" fmla="*/ 2406492 h 4110086"/>
              <a:gd name="connsiteX174" fmla="*/ 3421176 w 6561736"/>
              <a:gd name="connsiteY174" fmla="*/ 2409350 h 4110086"/>
              <a:gd name="connsiteX175" fmla="*/ 3426187 w 6561736"/>
              <a:gd name="connsiteY175" fmla="*/ 2412207 h 4110086"/>
              <a:gd name="connsiteX176" fmla="*/ 3431866 w 6561736"/>
              <a:gd name="connsiteY176" fmla="*/ 2415382 h 4110086"/>
              <a:gd name="connsiteX177" fmla="*/ 3436543 w 6561736"/>
              <a:gd name="connsiteY177" fmla="*/ 2418874 h 4110086"/>
              <a:gd name="connsiteX178" fmla="*/ 3441554 w 6561736"/>
              <a:gd name="connsiteY178" fmla="*/ 2422684 h 4110086"/>
              <a:gd name="connsiteX179" fmla="*/ 3446565 w 6561736"/>
              <a:gd name="connsiteY179" fmla="*/ 2426811 h 4110086"/>
              <a:gd name="connsiteX180" fmla="*/ 3450908 w 6561736"/>
              <a:gd name="connsiteY180" fmla="*/ 2431256 h 4110086"/>
              <a:gd name="connsiteX181" fmla="*/ 4169819 w 6561736"/>
              <a:gd name="connsiteY181" fmla="*/ 3149076 h 4110086"/>
              <a:gd name="connsiteX182" fmla="*/ 4174496 w 6561736"/>
              <a:gd name="connsiteY182" fmla="*/ 3153521 h 4110086"/>
              <a:gd name="connsiteX183" fmla="*/ 4179173 w 6561736"/>
              <a:gd name="connsiteY183" fmla="*/ 3157648 h 4110086"/>
              <a:gd name="connsiteX184" fmla="*/ 4184184 w 6561736"/>
              <a:gd name="connsiteY184" fmla="*/ 3161458 h 4110086"/>
              <a:gd name="connsiteX185" fmla="*/ 4189195 w 6561736"/>
              <a:gd name="connsiteY185" fmla="*/ 3164950 h 4110086"/>
              <a:gd name="connsiteX186" fmla="*/ 4194540 w 6561736"/>
              <a:gd name="connsiteY186" fmla="*/ 3168442 h 4110086"/>
              <a:gd name="connsiteX187" fmla="*/ 4199551 w 6561736"/>
              <a:gd name="connsiteY187" fmla="*/ 3170982 h 4110086"/>
              <a:gd name="connsiteX188" fmla="*/ 4204896 w 6561736"/>
              <a:gd name="connsiteY188" fmla="*/ 3173840 h 4110086"/>
              <a:gd name="connsiteX189" fmla="*/ 4210576 w 6561736"/>
              <a:gd name="connsiteY189" fmla="*/ 3176062 h 4110086"/>
              <a:gd name="connsiteX190" fmla="*/ 4216255 w 6561736"/>
              <a:gd name="connsiteY190" fmla="*/ 3178284 h 4110086"/>
              <a:gd name="connsiteX191" fmla="*/ 4221934 w 6561736"/>
              <a:gd name="connsiteY191" fmla="*/ 3180189 h 4110086"/>
              <a:gd name="connsiteX192" fmla="*/ 4227613 w 6561736"/>
              <a:gd name="connsiteY192" fmla="*/ 3181776 h 4110086"/>
              <a:gd name="connsiteX193" fmla="*/ 4233292 w 6561736"/>
              <a:gd name="connsiteY193" fmla="*/ 3183046 h 4110086"/>
              <a:gd name="connsiteX194" fmla="*/ 4239305 w 6561736"/>
              <a:gd name="connsiteY194" fmla="*/ 3183999 h 4110086"/>
              <a:gd name="connsiteX195" fmla="*/ 4244984 w 6561736"/>
              <a:gd name="connsiteY195" fmla="*/ 3184634 h 4110086"/>
              <a:gd name="connsiteX196" fmla="*/ 4250998 w 6561736"/>
              <a:gd name="connsiteY196" fmla="*/ 3184951 h 4110086"/>
              <a:gd name="connsiteX197" fmla="*/ 4257011 w 6561736"/>
              <a:gd name="connsiteY197" fmla="*/ 3185269 h 4110086"/>
              <a:gd name="connsiteX198" fmla="*/ 4263024 w 6561736"/>
              <a:gd name="connsiteY198" fmla="*/ 3184951 h 4110086"/>
              <a:gd name="connsiteX199" fmla="*/ 4268703 w 6561736"/>
              <a:gd name="connsiteY199" fmla="*/ 3184634 h 4110086"/>
              <a:gd name="connsiteX200" fmla="*/ 4274382 w 6561736"/>
              <a:gd name="connsiteY200" fmla="*/ 3183999 h 4110086"/>
              <a:gd name="connsiteX201" fmla="*/ 4280395 w 6561736"/>
              <a:gd name="connsiteY201" fmla="*/ 3183046 h 4110086"/>
              <a:gd name="connsiteX202" fmla="*/ 4286075 w 6561736"/>
              <a:gd name="connsiteY202" fmla="*/ 3181776 h 4110086"/>
              <a:gd name="connsiteX203" fmla="*/ 4292088 w 6561736"/>
              <a:gd name="connsiteY203" fmla="*/ 3180189 h 4110086"/>
              <a:gd name="connsiteX204" fmla="*/ 4297767 w 6561736"/>
              <a:gd name="connsiteY204" fmla="*/ 3178284 h 4110086"/>
              <a:gd name="connsiteX205" fmla="*/ 4303446 w 6561736"/>
              <a:gd name="connsiteY205" fmla="*/ 3176062 h 4110086"/>
              <a:gd name="connsiteX206" fmla="*/ 4308791 w 6561736"/>
              <a:gd name="connsiteY206" fmla="*/ 3173840 h 4110086"/>
              <a:gd name="connsiteX207" fmla="*/ 4314136 w 6561736"/>
              <a:gd name="connsiteY207" fmla="*/ 3170982 h 4110086"/>
              <a:gd name="connsiteX208" fmla="*/ 4319815 w 6561736"/>
              <a:gd name="connsiteY208" fmla="*/ 3168442 h 4110086"/>
              <a:gd name="connsiteX209" fmla="*/ 4324826 w 6561736"/>
              <a:gd name="connsiteY209" fmla="*/ 3164950 h 4110086"/>
              <a:gd name="connsiteX210" fmla="*/ 4329503 w 6561736"/>
              <a:gd name="connsiteY210" fmla="*/ 3161458 h 4110086"/>
              <a:gd name="connsiteX211" fmla="*/ 4334848 w 6561736"/>
              <a:gd name="connsiteY211" fmla="*/ 3157648 h 4110086"/>
              <a:gd name="connsiteX212" fmla="*/ 4339525 w 6561736"/>
              <a:gd name="connsiteY212" fmla="*/ 3153521 h 4110086"/>
              <a:gd name="connsiteX213" fmla="*/ 4344202 w 6561736"/>
              <a:gd name="connsiteY213" fmla="*/ 3149076 h 4110086"/>
              <a:gd name="connsiteX214" fmla="*/ 4348545 w 6561736"/>
              <a:gd name="connsiteY214" fmla="*/ 3144631 h 4110086"/>
              <a:gd name="connsiteX215" fmla="*/ 4352554 w 6561736"/>
              <a:gd name="connsiteY215" fmla="*/ 3139869 h 4110086"/>
              <a:gd name="connsiteX216" fmla="*/ 4356228 w 6561736"/>
              <a:gd name="connsiteY216" fmla="*/ 3134790 h 4110086"/>
              <a:gd name="connsiteX217" fmla="*/ 4359903 w 6561736"/>
              <a:gd name="connsiteY217" fmla="*/ 3130027 h 4110086"/>
              <a:gd name="connsiteX218" fmla="*/ 4363244 w 6561736"/>
              <a:gd name="connsiteY218" fmla="*/ 3124948 h 4110086"/>
              <a:gd name="connsiteX219" fmla="*/ 4365916 w 6561736"/>
              <a:gd name="connsiteY219" fmla="*/ 3119551 h 4110086"/>
              <a:gd name="connsiteX220" fmla="*/ 4368589 w 6561736"/>
              <a:gd name="connsiteY220" fmla="*/ 3113836 h 4110086"/>
              <a:gd name="connsiteX221" fmla="*/ 4371261 w 6561736"/>
              <a:gd name="connsiteY221" fmla="*/ 3108439 h 4110086"/>
              <a:gd name="connsiteX222" fmla="*/ 4373266 w 6561736"/>
              <a:gd name="connsiteY222" fmla="*/ 3103042 h 4110086"/>
              <a:gd name="connsiteX223" fmla="*/ 4375270 w 6561736"/>
              <a:gd name="connsiteY223" fmla="*/ 3097010 h 4110086"/>
              <a:gd name="connsiteX224" fmla="*/ 4376606 w 6561736"/>
              <a:gd name="connsiteY224" fmla="*/ 3091295 h 4110086"/>
              <a:gd name="connsiteX225" fmla="*/ 4377943 w 6561736"/>
              <a:gd name="connsiteY225" fmla="*/ 3085580 h 4110086"/>
              <a:gd name="connsiteX226" fmla="*/ 4378945 w 6561736"/>
              <a:gd name="connsiteY226" fmla="*/ 3079866 h 4110086"/>
              <a:gd name="connsiteX227" fmla="*/ 4379613 w 6561736"/>
              <a:gd name="connsiteY227" fmla="*/ 3073834 h 4110086"/>
              <a:gd name="connsiteX228" fmla="*/ 4379947 w 6561736"/>
              <a:gd name="connsiteY228" fmla="*/ 3068119 h 4110086"/>
              <a:gd name="connsiteX229" fmla="*/ 4380281 w 6561736"/>
              <a:gd name="connsiteY229" fmla="*/ 3062404 h 4110086"/>
              <a:gd name="connsiteX230" fmla="*/ 4379947 w 6561736"/>
              <a:gd name="connsiteY230" fmla="*/ 3056055 h 4110086"/>
              <a:gd name="connsiteX231" fmla="*/ 4379613 w 6561736"/>
              <a:gd name="connsiteY231" fmla="*/ 3050340 h 4110086"/>
              <a:gd name="connsiteX232" fmla="*/ 4378945 w 6561736"/>
              <a:gd name="connsiteY232" fmla="*/ 3044625 h 4110086"/>
              <a:gd name="connsiteX233" fmla="*/ 4377943 w 6561736"/>
              <a:gd name="connsiteY233" fmla="*/ 3038593 h 4110086"/>
              <a:gd name="connsiteX234" fmla="*/ 4376606 w 6561736"/>
              <a:gd name="connsiteY234" fmla="*/ 3032879 h 4110086"/>
              <a:gd name="connsiteX235" fmla="*/ 4375270 w 6561736"/>
              <a:gd name="connsiteY235" fmla="*/ 3027164 h 4110086"/>
              <a:gd name="connsiteX236" fmla="*/ 4373266 w 6561736"/>
              <a:gd name="connsiteY236" fmla="*/ 3021449 h 4110086"/>
              <a:gd name="connsiteX237" fmla="*/ 4371261 w 6561736"/>
              <a:gd name="connsiteY237" fmla="*/ 3015735 h 4110086"/>
              <a:gd name="connsiteX238" fmla="*/ 4368589 w 6561736"/>
              <a:gd name="connsiteY238" fmla="*/ 3010338 h 4110086"/>
              <a:gd name="connsiteX239" fmla="*/ 4365916 w 6561736"/>
              <a:gd name="connsiteY239" fmla="*/ 3004941 h 4110086"/>
              <a:gd name="connsiteX240" fmla="*/ 4363244 w 6561736"/>
              <a:gd name="connsiteY240" fmla="*/ 2999543 h 4110086"/>
              <a:gd name="connsiteX241" fmla="*/ 4359903 w 6561736"/>
              <a:gd name="connsiteY241" fmla="*/ 2994464 h 4110086"/>
              <a:gd name="connsiteX242" fmla="*/ 4356228 w 6561736"/>
              <a:gd name="connsiteY242" fmla="*/ 2989384 h 4110086"/>
              <a:gd name="connsiteX243" fmla="*/ 4352554 w 6561736"/>
              <a:gd name="connsiteY243" fmla="*/ 2984622 h 4110086"/>
              <a:gd name="connsiteX244" fmla="*/ 4348545 w 6561736"/>
              <a:gd name="connsiteY244" fmla="*/ 2979860 h 4110086"/>
              <a:gd name="connsiteX245" fmla="*/ 4344202 w 6561736"/>
              <a:gd name="connsiteY245" fmla="*/ 2975098 h 4110086"/>
              <a:gd name="connsiteX246" fmla="*/ 4244650 w 6561736"/>
              <a:gd name="connsiteY246" fmla="*/ 2875727 h 4110086"/>
              <a:gd name="connsiteX247" fmla="*/ 3995771 w 6561736"/>
              <a:gd name="connsiteY247" fmla="*/ 2627140 h 4110086"/>
              <a:gd name="connsiteX248" fmla="*/ 3991428 w 6561736"/>
              <a:gd name="connsiteY248" fmla="*/ 2622696 h 4110086"/>
              <a:gd name="connsiteX249" fmla="*/ 3987419 w 6561736"/>
              <a:gd name="connsiteY249" fmla="*/ 2617933 h 4110086"/>
              <a:gd name="connsiteX250" fmla="*/ 3983410 w 6561736"/>
              <a:gd name="connsiteY250" fmla="*/ 2613171 h 4110086"/>
              <a:gd name="connsiteX251" fmla="*/ 3980070 w 6561736"/>
              <a:gd name="connsiteY251" fmla="*/ 2608092 h 4110086"/>
              <a:gd name="connsiteX252" fmla="*/ 3977063 w 6561736"/>
              <a:gd name="connsiteY252" fmla="*/ 2603012 h 4110086"/>
              <a:gd name="connsiteX253" fmla="*/ 3973722 w 6561736"/>
              <a:gd name="connsiteY253" fmla="*/ 2597297 h 4110086"/>
              <a:gd name="connsiteX254" fmla="*/ 3971050 w 6561736"/>
              <a:gd name="connsiteY254" fmla="*/ 2591900 h 4110086"/>
              <a:gd name="connsiteX255" fmla="*/ 3968711 w 6561736"/>
              <a:gd name="connsiteY255" fmla="*/ 2586503 h 4110086"/>
              <a:gd name="connsiteX256" fmla="*/ 3966707 w 6561736"/>
              <a:gd name="connsiteY256" fmla="*/ 2581106 h 4110086"/>
              <a:gd name="connsiteX257" fmla="*/ 3965037 w 6561736"/>
              <a:gd name="connsiteY257" fmla="*/ 2575074 h 4110086"/>
              <a:gd name="connsiteX258" fmla="*/ 3963366 w 6561736"/>
              <a:gd name="connsiteY258" fmla="*/ 2569677 h 4110086"/>
              <a:gd name="connsiteX259" fmla="*/ 3962030 w 6561736"/>
              <a:gd name="connsiteY259" fmla="*/ 2563962 h 4110086"/>
              <a:gd name="connsiteX260" fmla="*/ 3961028 w 6561736"/>
              <a:gd name="connsiteY260" fmla="*/ 2558247 h 4110086"/>
              <a:gd name="connsiteX261" fmla="*/ 3960026 w 6561736"/>
              <a:gd name="connsiteY261" fmla="*/ 2551898 h 4110086"/>
              <a:gd name="connsiteX262" fmla="*/ 3959691 w 6561736"/>
              <a:gd name="connsiteY262" fmla="*/ 2546183 h 4110086"/>
              <a:gd name="connsiteX263" fmla="*/ 3959691 w 6561736"/>
              <a:gd name="connsiteY263" fmla="*/ 2540469 h 4110086"/>
              <a:gd name="connsiteX264" fmla="*/ 3959691 w 6561736"/>
              <a:gd name="connsiteY264" fmla="*/ 2534436 h 4110086"/>
              <a:gd name="connsiteX265" fmla="*/ 3960026 w 6561736"/>
              <a:gd name="connsiteY265" fmla="*/ 2528404 h 4110086"/>
              <a:gd name="connsiteX266" fmla="*/ 3961028 w 6561736"/>
              <a:gd name="connsiteY266" fmla="*/ 2522690 h 4110086"/>
              <a:gd name="connsiteX267" fmla="*/ 3962030 w 6561736"/>
              <a:gd name="connsiteY267" fmla="*/ 2516658 h 4110086"/>
              <a:gd name="connsiteX268" fmla="*/ 3963366 w 6561736"/>
              <a:gd name="connsiteY268" fmla="*/ 2510943 h 4110086"/>
              <a:gd name="connsiteX269" fmla="*/ 3965037 w 6561736"/>
              <a:gd name="connsiteY269" fmla="*/ 2505228 h 4110086"/>
              <a:gd name="connsiteX270" fmla="*/ 3966707 w 6561736"/>
              <a:gd name="connsiteY270" fmla="*/ 2499514 h 4110086"/>
              <a:gd name="connsiteX271" fmla="*/ 3968711 w 6561736"/>
              <a:gd name="connsiteY271" fmla="*/ 2494117 h 4110086"/>
              <a:gd name="connsiteX272" fmla="*/ 3971050 w 6561736"/>
              <a:gd name="connsiteY272" fmla="*/ 2488402 h 4110086"/>
              <a:gd name="connsiteX273" fmla="*/ 3973722 w 6561736"/>
              <a:gd name="connsiteY273" fmla="*/ 2483322 h 4110086"/>
              <a:gd name="connsiteX274" fmla="*/ 3977063 w 6561736"/>
              <a:gd name="connsiteY274" fmla="*/ 2477608 h 4110086"/>
              <a:gd name="connsiteX275" fmla="*/ 3980070 w 6561736"/>
              <a:gd name="connsiteY275" fmla="*/ 2472528 h 4110086"/>
              <a:gd name="connsiteX276" fmla="*/ 3983410 w 6561736"/>
              <a:gd name="connsiteY276" fmla="*/ 2467448 h 4110086"/>
              <a:gd name="connsiteX277" fmla="*/ 3987419 w 6561736"/>
              <a:gd name="connsiteY277" fmla="*/ 2462686 h 4110086"/>
              <a:gd name="connsiteX278" fmla="*/ 3991428 w 6561736"/>
              <a:gd name="connsiteY278" fmla="*/ 2457924 h 4110086"/>
              <a:gd name="connsiteX279" fmla="*/ 3995771 w 6561736"/>
              <a:gd name="connsiteY279" fmla="*/ 2453162 h 4110086"/>
              <a:gd name="connsiteX280" fmla="*/ 4000448 w 6561736"/>
              <a:gd name="connsiteY280" fmla="*/ 2449035 h 4110086"/>
              <a:gd name="connsiteX281" fmla="*/ 4005459 w 6561736"/>
              <a:gd name="connsiteY281" fmla="*/ 2444907 h 4110086"/>
              <a:gd name="connsiteX282" fmla="*/ 4010135 w 6561736"/>
              <a:gd name="connsiteY282" fmla="*/ 2441098 h 4110086"/>
              <a:gd name="connsiteX283" fmla="*/ 4015146 w 6561736"/>
              <a:gd name="connsiteY283" fmla="*/ 2437288 h 4110086"/>
              <a:gd name="connsiteX284" fmla="*/ 4020492 w 6561736"/>
              <a:gd name="connsiteY284" fmla="*/ 2434430 h 4110086"/>
              <a:gd name="connsiteX285" fmla="*/ 4025503 w 6561736"/>
              <a:gd name="connsiteY285" fmla="*/ 2431256 h 4110086"/>
              <a:gd name="connsiteX286" fmla="*/ 4031182 w 6561736"/>
              <a:gd name="connsiteY286" fmla="*/ 2428398 h 4110086"/>
              <a:gd name="connsiteX287" fmla="*/ 4036527 w 6561736"/>
              <a:gd name="connsiteY287" fmla="*/ 2426176 h 4110086"/>
              <a:gd name="connsiteX288" fmla="*/ 4042206 w 6561736"/>
              <a:gd name="connsiteY288" fmla="*/ 2423954 h 4110086"/>
              <a:gd name="connsiteX289" fmla="*/ 4047885 w 6561736"/>
              <a:gd name="connsiteY289" fmla="*/ 2422366 h 4110086"/>
              <a:gd name="connsiteX290" fmla="*/ 4053564 w 6561736"/>
              <a:gd name="connsiteY290" fmla="*/ 2420461 h 4110086"/>
              <a:gd name="connsiteX291" fmla="*/ 4059577 w 6561736"/>
              <a:gd name="connsiteY291" fmla="*/ 2419509 h 4110086"/>
              <a:gd name="connsiteX292" fmla="*/ 4065256 w 6561736"/>
              <a:gd name="connsiteY292" fmla="*/ 2418557 h 4110086"/>
              <a:gd name="connsiteX293" fmla="*/ 4071270 w 6561736"/>
              <a:gd name="connsiteY293" fmla="*/ 2417922 h 4110086"/>
              <a:gd name="connsiteX294" fmla="*/ 4076949 w 6561736"/>
              <a:gd name="connsiteY294" fmla="*/ 2417287 h 4110086"/>
              <a:gd name="connsiteX295" fmla="*/ 4082962 w 6561736"/>
              <a:gd name="connsiteY295" fmla="*/ 2417287 h 4110086"/>
              <a:gd name="connsiteX296" fmla="*/ 4088975 w 6561736"/>
              <a:gd name="connsiteY296" fmla="*/ 2417287 h 4110086"/>
              <a:gd name="connsiteX297" fmla="*/ 4094654 w 6561736"/>
              <a:gd name="connsiteY297" fmla="*/ 2417922 h 4110086"/>
              <a:gd name="connsiteX298" fmla="*/ 4100668 w 6561736"/>
              <a:gd name="connsiteY298" fmla="*/ 2418557 h 4110086"/>
              <a:gd name="connsiteX299" fmla="*/ 4106347 w 6561736"/>
              <a:gd name="connsiteY299" fmla="*/ 2419509 h 4110086"/>
              <a:gd name="connsiteX300" fmla="*/ 4112360 w 6561736"/>
              <a:gd name="connsiteY300" fmla="*/ 2420461 h 4110086"/>
              <a:gd name="connsiteX301" fmla="*/ 4118039 w 6561736"/>
              <a:gd name="connsiteY301" fmla="*/ 2422366 h 4110086"/>
              <a:gd name="connsiteX302" fmla="*/ 4123718 w 6561736"/>
              <a:gd name="connsiteY302" fmla="*/ 2423954 h 4110086"/>
              <a:gd name="connsiteX303" fmla="*/ 4129397 w 6561736"/>
              <a:gd name="connsiteY303" fmla="*/ 2426176 h 4110086"/>
              <a:gd name="connsiteX304" fmla="*/ 4134742 w 6561736"/>
              <a:gd name="connsiteY304" fmla="*/ 2428398 h 4110086"/>
              <a:gd name="connsiteX305" fmla="*/ 4140421 w 6561736"/>
              <a:gd name="connsiteY305" fmla="*/ 2431256 h 4110086"/>
              <a:gd name="connsiteX306" fmla="*/ 4145767 w 6561736"/>
              <a:gd name="connsiteY306" fmla="*/ 2434430 h 4110086"/>
              <a:gd name="connsiteX307" fmla="*/ 4150778 w 6561736"/>
              <a:gd name="connsiteY307" fmla="*/ 2437288 h 4110086"/>
              <a:gd name="connsiteX308" fmla="*/ 4155789 w 6561736"/>
              <a:gd name="connsiteY308" fmla="*/ 2441098 h 4110086"/>
              <a:gd name="connsiteX309" fmla="*/ 4160800 w 6561736"/>
              <a:gd name="connsiteY309" fmla="*/ 2444907 h 4110086"/>
              <a:gd name="connsiteX310" fmla="*/ 4165476 w 6561736"/>
              <a:gd name="connsiteY310" fmla="*/ 2449035 h 4110086"/>
              <a:gd name="connsiteX311" fmla="*/ 4170153 w 6561736"/>
              <a:gd name="connsiteY311" fmla="*/ 2453162 h 4110086"/>
              <a:gd name="connsiteX312" fmla="*/ 4969908 w 6561736"/>
              <a:gd name="connsiteY312" fmla="*/ 3252257 h 4110086"/>
              <a:gd name="connsiteX313" fmla="*/ 5442715 w 6561736"/>
              <a:gd name="connsiteY313" fmla="*/ 3703670 h 4110086"/>
              <a:gd name="connsiteX314" fmla="*/ 6561736 w 6561736"/>
              <a:gd name="connsiteY314" fmla="*/ 0 h 4110086"/>
              <a:gd name="connsiteX0" fmla="*/ 5397955 w 5442715"/>
              <a:gd name="connsiteY0" fmla="*/ 19183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397955 w 5442715"/>
              <a:gd name="connsiteY314" fmla="*/ 19183 h 4110086"/>
              <a:gd name="connsiteX0" fmla="*/ 5186940 w 5442715"/>
              <a:gd name="connsiteY0" fmla="*/ 6394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186940 w 5442715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22995 w 5186940"/>
              <a:gd name="connsiteY313" fmla="*/ 3697276 h 4110086"/>
              <a:gd name="connsiteX314" fmla="*/ 5186940 w 5186940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86939 w 5186940"/>
              <a:gd name="connsiteY313" fmla="*/ 3518233 h 4110086"/>
              <a:gd name="connsiteX314" fmla="*/ 5186940 w 5186940"/>
              <a:gd name="connsiteY314" fmla="*/ 6394 h 4110086"/>
              <a:gd name="connsiteX0" fmla="*/ 5193334 w 5193334"/>
              <a:gd name="connsiteY0" fmla="*/ 0 h 4110086"/>
              <a:gd name="connsiteX1" fmla="*/ 0 w 5193334"/>
              <a:gd name="connsiteY1" fmla="*/ 0 h 4110086"/>
              <a:gd name="connsiteX2" fmla="*/ 2696252 w 5193334"/>
              <a:gd name="connsiteY2" fmla="*/ 2688414 h 4110086"/>
              <a:gd name="connsiteX3" fmla="*/ 2695583 w 5193334"/>
              <a:gd name="connsiteY3" fmla="*/ 2681112 h 4110086"/>
              <a:gd name="connsiteX4" fmla="*/ 2694915 w 5193334"/>
              <a:gd name="connsiteY4" fmla="*/ 2674127 h 4110086"/>
              <a:gd name="connsiteX5" fmla="*/ 2694915 w 5193334"/>
              <a:gd name="connsiteY5" fmla="*/ 2667143 h 4110086"/>
              <a:gd name="connsiteX6" fmla="*/ 2695249 w 5193334"/>
              <a:gd name="connsiteY6" fmla="*/ 2660158 h 4110086"/>
              <a:gd name="connsiteX7" fmla="*/ 2695918 w 5193334"/>
              <a:gd name="connsiteY7" fmla="*/ 2652856 h 4110086"/>
              <a:gd name="connsiteX8" fmla="*/ 2696920 w 5193334"/>
              <a:gd name="connsiteY8" fmla="*/ 2645872 h 4110086"/>
              <a:gd name="connsiteX9" fmla="*/ 2698590 w 5193334"/>
              <a:gd name="connsiteY9" fmla="*/ 2638887 h 4110086"/>
              <a:gd name="connsiteX10" fmla="*/ 2700260 w 5193334"/>
              <a:gd name="connsiteY10" fmla="*/ 2631903 h 4110086"/>
              <a:gd name="connsiteX11" fmla="*/ 2702599 w 5193334"/>
              <a:gd name="connsiteY11" fmla="*/ 2625235 h 4110086"/>
              <a:gd name="connsiteX12" fmla="*/ 2705605 w 5193334"/>
              <a:gd name="connsiteY12" fmla="*/ 2618568 h 4110086"/>
              <a:gd name="connsiteX13" fmla="*/ 2708946 w 5193334"/>
              <a:gd name="connsiteY13" fmla="*/ 2612219 h 4110086"/>
              <a:gd name="connsiteX14" fmla="*/ 2712287 w 5193334"/>
              <a:gd name="connsiteY14" fmla="*/ 2605552 h 4110086"/>
              <a:gd name="connsiteX15" fmla="*/ 2716296 w 5193334"/>
              <a:gd name="connsiteY15" fmla="*/ 2599520 h 4110086"/>
              <a:gd name="connsiteX16" fmla="*/ 2720973 w 5193334"/>
              <a:gd name="connsiteY16" fmla="*/ 2593488 h 4110086"/>
              <a:gd name="connsiteX17" fmla="*/ 2725649 w 5193334"/>
              <a:gd name="connsiteY17" fmla="*/ 2587773 h 4110086"/>
              <a:gd name="connsiteX18" fmla="*/ 2730660 w 5193334"/>
              <a:gd name="connsiteY18" fmla="*/ 2582058 h 4110086"/>
              <a:gd name="connsiteX19" fmla="*/ 2735337 w 5193334"/>
              <a:gd name="connsiteY19" fmla="*/ 2577931 h 4110086"/>
              <a:gd name="connsiteX20" fmla="*/ 2740014 w 5193334"/>
              <a:gd name="connsiteY20" fmla="*/ 2573804 h 4110086"/>
              <a:gd name="connsiteX21" fmla="*/ 2745025 w 5193334"/>
              <a:gd name="connsiteY21" fmla="*/ 2569994 h 4110086"/>
              <a:gd name="connsiteX22" fmla="*/ 2750036 w 5193334"/>
              <a:gd name="connsiteY22" fmla="*/ 2566184 h 4110086"/>
              <a:gd name="connsiteX23" fmla="*/ 2755381 w 5193334"/>
              <a:gd name="connsiteY23" fmla="*/ 2563327 h 4110086"/>
              <a:gd name="connsiteX24" fmla="*/ 2760726 w 5193334"/>
              <a:gd name="connsiteY24" fmla="*/ 2560152 h 4110086"/>
              <a:gd name="connsiteX25" fmla="*/ 2766072 w 5193334"/>
              <a:gd name="connsiteY25" fmla="*/ 2557295 h 4110086"/>
              <a:gd name="connsiteX26" fmla="*/ 2771417 w 5193334"/>
              <a:gd name="connsiteY26" fmla="*/ 2555073 h 4110086"/>
              <a:gd name="connsiteX27" fmla="*/ 2777096 w 5193334"/>
              <a:gd name="connsiteY27" fmla="*/ 2552850 h 4110086"/>
              <a:gd name="connsiteX28" fmla="*/ 2782775 w 5193334"/>
              <a:gd name="connsiteY28" fmla="*/ 2551263 h 4110086"/>
              <a:gd name="connsiteX29" fmla="*/ 2788788 w 5193334"/>
              <a:gd name="connsiteY29" fmla="*/ 2549675 h 4110086"/>
              <a:gd name="connsiteX30" fmla="*/ 2794467 w 5193334"/>
              <a:gd name="connsiteY30" fmla="*/ 2548406 h 4110086"/>
              <a:gd name="connsiteX31" fmla="*/ 2800146 w 5193334"/>
              <a:gd name="connsiteY31" fmla="*/ 2547453 h 4110086"/>
              <a:gd name="connsiteX32" fmla="*/ 2806159 w 5193334"/>
              <a:gd name="connsiteY32" fmla="*/ 2546818 h 4110086"/>
              <a:gd name="connsiteX33" fmla="*/ 2811839 w 5193334"/>
              <a:gd name="connsiteY33" fmla="*/ 2546183 h 4110086"/>
              <a:gd name="connsiteX34" fmla="*/ 2817852 w 5193334"/>
              <a:gd name="connsiteY34" fmla="*/ 2546183 h 4110086"/>
              <a:gd name="connsiteX35" fmla="*/ 2823865 w 5193334"/>
              <a:gd name="connsiteY35" fmla="*/ 2546183 h 4110086"/>
              <a:gd name="connsiteX36" fmla="*/ 2829878 w 5193334"/>
              <a:gd name="connsiteY36" fmla="*/ 2546818 h 4110086"/>
              <a:gd name="connsiteX37" fmla="*/ 2835557 w 5193334"/>
              <a:gd name="connsiteY37" fmla="*/ 2547453 h 4110086"/>
              <a:gd name="connsiteX38" fmla="*/ 2841236 w 5193334"/>
              <a:gd name="connsiteY38" fmla="*/ 2548406 h 4110086"/>
              <a:gd name="connsiteX39" fmla="*/ 2847250 w 5193334"/>
              <a:gd name="connsiteY39" fmla="*/ 2549675 h 4110086"/>
              <a:gd name="connsiteX40" fmla="*/ 2852929 w 5193334"/>
              <a:gd name="connsiteY40" fmla="*/ 2551263 h 4110086"/>
              <a:gd name="connsiteX41" fmla="*/ 2858608 w 5193334"/>
              <a:gd name="connsiteY41" fmla="*/ 2552850 h 4110086"/>
              <a:gd name="connsiteX42" fmla="*/ 2864287 w 5193334"/>
              <a:gd name="connsiteY42" fmla="*/ 2555073 h 4110086"/>
              <a:gd name="connsiteX43" fmla="*/ 2869966 w 5193334"/>
              <a:gd name="connsiteY43" fmla="*/ 2557295 h 4110086"/>
              <a:gd name="connsiteX44" fmla="*/ 2875311 w 5193334"/>
              <a:gd name="connsiteY44" fmla="*/ 2560152 h 4110086"/>
              <a:gd name="connsiteX45" fmla="*/ 2880322 w 5193334"/>
              <a:gd name="connsiteY45" fmla="*/ 2563327 h 4110086"/>
              <a:gd name="connsiteX46" fmla="*/ 2885667 w 5193334"/>
              <a:gd name="connsiteY46" fmla="*/ 2566184 h 4110086"/>
              <a:gd name="connsiteX47" fmla="*/ 2890678 w 5193334"/>
              <a:gd name="connsiteY47" fmla="*/ 2569994 h 4110086"/>
              <a:gd name="connsiteX48" fmla="*/ 2895689 w 5193334"/>
              <a:gd name="connsiteY48" fmla="*/ 2573804 h 4110086"/>
              <a:gd name="connsiteX49" fmla="*/ 2900366 w 5193334"/>
              <a:gd name="connsiteY49" fmla="*/ 2577931 h 4110086"/>
              <a:gd name="connsiteX50" fmla="*/ 2905043 w 5193334"/>
              <a:gd name="connsiteY50" fmla="*/ 2582058 h 4110086"/>
              <a:gd name="connsiteX51" fmla="*/ 4398989 w 5193334"/>
              <a:gd name="connsiteY51" fmla="*/ 4073893 h 4110086"/>
              <a:gd name="connsiteX52" fmla="*/ 4403332 w 5193334"/>
              <a:gd name="connsiteY52" fmla="*/ 4078338 h 4110086"/>
              <a:gd name="connsiteX53" fmla="*/ 4408009 w 5193334"/>
              <a:gd name="connsiteY53" fmla="*/ 4082465 h 4110086"/>
              <a:gd name="connsiteX54" fmla="*/ 4413020 w 5193334"/>
              <a:gd name="connsiteY54" fmla="*/ 4086275 h 4110086"/>
              <a:gd name="connsiteX55" fmla="*/ 4418031 w 5193334"/>
              <a:gd name="connsiteY55" fmla="*/ 4089767 h 4110086"/>
              <a:gd name="connsiteX56" fmla="*/ 4423042 w 5193334"/>
              <a:gd name="connsiteY56" fmla="*/ 4093259 h 4110086"/>
              <a:gd name="connsiteX57" fmla="*/ 4428721 w 5193334"/>
              <a:gd name="connsiteY57" fmla="*/ 4095799 h 4110086"/>
              <a:gd name="connsiteX58" fmla="*/ 4433732 w 5193334"/>
              <a:gd name="connsiteY58" fmla="*/ 4098656 h 4110086"/>
              <a:gd name="connsiteX59" fmla="*/ 4439745 w 5193334"/>
              <a:gd name="connsiteY59" fmla="*/ 4101196 h 4110086"/>
              <a:gd name="connsiteX60" fmla="*/ 4445090 w 5193334"/>
              <a:gd name="connsiteY60" fmla="*/ 4103101 h 4110086"/>
              <a:gd name="connsiteX61" fmla="*/ 4450769 w 5193334"/>
              <a:gd name="connsiteY61" fmla="*/ 4105006 h 4110086"/>
              <a:gd name="connsiteX62" fmla="*/ 4456449 w 5193334"/>
              <a:gd name="connsiteY62" fmla="*/ 4106593 h 4110086"/>
              <a:gd name="connsiteX63" fmla="*/ 4462127 w 5193334"/>
              <a:gd name="connsiteY63" fmla="*/ 4107863 h 4110086"/>
              <a:gd name="connsiteX64" fmla="*/ 4468140 w 5193334"/>
              <a:gd name="connsiteY64" fmla="*/ 4108816 h 4110086"/>
              <a:gd name="connsiteX65" fmla="*/ 4474154 w 5193334"/>
              <a:gd name="connsiteY65" fmla="*/ 4109451 h 4110086"/>
              <a:gd name="connsiteX66" fmla="*/ 4480167 w 5193334"/>
              <a:gd name="connsiteY66" fmla="*/ 4110086 h 4110086"/>
              <a:gd name="connsiteX67" fmla="*/ 4485846 w 5193334"/>
              <a:gd name="connsiteY67" fmla="*/ 4110086 h 4110086"/>
              <a:gd name="connsiteX68" fmla="*/ 4491526 w 5193334"/>
              <a:gd name="connsiteY68" fmla="*/ 4110086 h 4110086"/>
              <a:gd name="connsiteX69" fmla="*/ 4497538 w 5193334"/>
              <a:gd name="connsiteY69" fmla="*/ 4109451 h 4110086"/>
              <a:gd name="connsiteX70" fmla="*/ 4503551 w 5193334"/>
              <a:gd name="connsiteY70" fmla="*/ 4108816 h 4110086"/>
              <a:gd name="connsiteX71" fmla="*/ 4509565 w 5193334"/>
              <a:gd name="connsiteY71" fmla="*/ 4107863 h 4110086"/>
              <a:gd name="connsiteX72" fmla="*/ 4515244 w 5193334"/>
              <a:gd name="connsiteY72" fmla="*/ 4106593 h 4110086"/>
              <a:gd name="connsiteX73" fmla="*/ 4520589 w 5193334"/>
              <a:gd name="connsiteY73" fmla="*/ 4105006 h 4110086"/>
              <a:gd name="connsiteX74" fmla="*/ 4526602 w 5193334"/>
              <a:gd name="connsiteY74" fmla="*/ 4103101 h 4110086"/>
              <a:gd name="connsiteX75" fmla="*/ 4531948 w 5193334"/>
              <a:gd name="connsiteY75" fmla="*/ 4101196 h 4110086"/>
              <a:gd name="connsiteX76" fmla="*/ 4537960 w 5193334"/>
              <a:gd name="connsiteY76" fmla="*/ 4098656 h 4110086"/>
              <a:gd name="connsiteX77" fmla="*/ 4542971 w 5193334"/>
              <a:gd name="connsiteY77" fmla="*/ 4095799 h 4110086"/>
              <a:gd name="connsiteX78" fmla="*/ 4548650 w 5193334"/>
              <a:gd name="connsiteY78" fmla="*/ 4093259 h 4110086"/>
              <a:gd name="connsiteX79" fmla="*/ 4553661 w 5193334"/>
              <a:gd name="connsiteY79" fmla="*/ 4089767 h 4110086"/>
              <a:gd name="connsiteX80" fmla="*/ 4558672 w 5193334"/>
              <a:gd name="connsiteY80" fmla="*/ 4086275 h 4110086"/>
              <a:gd name="connsiteX81" fmla="*/ 4563683 w 5193334"/>
              <a:gd name="connsiteY81" fmla="*/ 4082465 h 4110086"/>
              <a:gd name="connsiteX82" fmla="*/ 4568360 w 5193334"/>
              <a:gd name="connsiteY82" fmla="*/ 4078338 h 4110086"/>
              <a:gd name="connsiteX83" fmla="*/ 4572704 w 5193334"/>
              <a:gd name="connsiteY83" fmla="*/ 4073893 h 4110086"/>
              <a:gd name="connsiteX84" fmla="*/ 4577381 w 5193334"/>
              <a:gd name="connsiteY84" fmla="*/ 4069448 h 4110086"/>
              <a:gd name="connsiteX85" fmla="*/ 4581389 w 5193334"/>
              <a:gd name="connsiteY85" fmla="*/ 4064686 h 4110086"/>
              <a:gd name="connsiteX86" fmla="*/ 4585064 w 5193334"/>
              <a:gd name="connsiteY86" fmla="*/ 4059606 h 4110086"/>
              <a:gd name="connsiteX87" fmla="*/ 4588738 w 5193334"/>
              <a:gd name="connsiteY87" fmla="*/ 4054844 h 4110086"/>
              <a:gd name="connsiteX88" fmla="*/ 4592079 w 5193334"/>
              <a:gd name="connsiteY88" fmla="*/ 4049447 h 4110086"/>
              <a:gd name="connsiteX89" fmla="*/ 4595086 w 5193334"/>
              <a:gd name="connsiteY89" fmla="*/ 4044367 h 4110086"/>
              <a:gd name="connsiteX90" fmla="*/ 4597424 w 5193334"/>
              <a:gd name="connsiteY90" fmla="*/ 4038653 h 4110086"/>
              <a:gd name="connsiteX91" fmla="*/ 4599763 w 5193334"/>
              <a:gd name="connsiteY91" fmla="*/ 4033256 h 4110086"/>
              <a:gd name="connsiteX92" fmla="*/ 4602101 w 5193334"/>
              <a:gd name="connsiteY92" fmla="*/ 4027859 h 4110086"/>
              <a:gd name="connsiteX93" fmla="*/ 4604106 w 5193334"/>
              <a:gd name="connsiteY93" fmla="*/ 4022144 h 4110086"/>
              <a:gd name="connsiteX94" fmla="*/ 4605776 w 5193334"/>
              <a:gd name="connsiteY94" fmla="*/ 4016112 h 4110086"/>
              <a:gd name="connsiteX95" fmla="*/ 4606778 w 5193334"/>
              <a:gd name="connsiteY95" fmla="*/ 4010397 h 4110086"/>
              <a:gd name="connsiteX96" fmla="*/ 4607781 w 5193334"/>
              <a:gd name="connsiteY96" fmla="*/ 4004683 h 4110086"/>
              <a:gd name="connsiteX97" fmla="*/ 4608448 w 5193334"/>
              <a:gd name="connsiteY97" fmla="*/ 3998650 h 4110086"/>
              <a:gd name="connsiteX98" fmla="*/ 4608782 w 5193334"/>
              <a:gd name="connsiteY98" fmla="*/ 3992936 h 4110086"/>
              <a:gd name="connsiteX99" fmla="*/ 4609117 w 5193334"/>
              <a:gd name="connsiteY99" fmla="*/ 3987221 h 4110086"/>
              <a:gd name="connsiteX100" fmla="*/ 4608782 w 5193334"/>
              <a:gd name="connsiteY100" fmla="*/ 3980872 h 4110086"/>
              <a:gd name="connsiteX101" fmla="*/ 4608448 w 5193334"/>
              <a:gd name="connsiteY101" fmla="*/ 3975157 h 4110086"/>
              <a:gd name="connsiteX102" fmla="*/ 4607781 w 5193334"/>
              <a:gd name="connsiteY102" fmla="*/ 3969442 h 4110086"/>
              <a:gd name="connsiteX103" fmla="*/ 4606778 w 5193334"/>
              <a:gd name="connsiteY103" fmla="*/ 3963410 h 4110086"/>
              <a:gd name="connsiteX104" fmla="*/ 4605776 w 5193334"/>
              <a:gd name="connsiteY104" fmla="*/ 3957696 h 4110086"/>
              <a:gd name="connsiteX105" fmla="*/ 4604106 w 5193334"/>
              <a:gd name="connsiteY105" fmla="*/ 3951981 h 4110086"/>
              <a:gd name="connsiteX106" fmla="*/ 4602101 w 5193334"/>
              <a:gd name="connsiteY106" fmla="*/ 3946584 h 4110086"/>
              <a:gd name="connsiteX107" fmla="*/ 4599763 w 5193334"/>
              <a:gd name="connsiteY107" fmla="*/ 3940552 h 4110086"/>
              <a:gd name="connsiteX108" fmla="*/ 4597424 w 5193334"/>
              <a:gd name="connsiteY108" fmla="*/ 3935155 h 4110086"/>
              <a:gd name="connsiteX109" fmla="*/ 4595086 w 5193334"/>
              <a:gd name="connsiteY109" fmla="*/ 3929757 h 4110086"/>
              <a:gd name="connsiteX110" fmla="*/ 4592079 w 5193334"/>
              <a:gd name="connsiteY110" fmla="*/ 3924678 h 4110086"/>
              <a:gd name="connsiteX111" fmla="*/ 4588738 w 5193334"/>
              <a:gd name="connsiteY111" fmla="*/ 3919281 h 4110086"/>
              <a:gd name="connsiteX112" fmla="*/ 4585064 w 5193334"/>
              <a:gd name="connsiteY112" fmla="*/ 3914201 h 4110086"/>
              <a:gd name="connsiteX113" fmla="*/ 4581389 w 5193334"/>
              <a:gd name="connsiteY113" fmla="*/ 3909121 h 4110086"/>
              <a:gd name="connsiteX114" fmla="*/ 4577381 w 5193334"/>
              <a:gd name="connsiteY114" fmla="*/ 3904677 h 4110086"/>
              <a:gd name="connsiteX115" fmla="*/ 4572704 w 5193334"/>
              <a:gd name="connsiteY115" fmla="*/ 3899914 h 4110086"/>
              <a:gd name="connsiteX116" fmla="*/ 3276525 w 5193334"/>
              <a:gd name="connsiteY116" fmla="*/ 2605234 h 4110086"/>
              <a:gd name="connsiteX117" fmla="*/ 3272182 w 5193334"/>
              <a:gd name="connsiteY117" fmla="*/ 2600472 h 4110086"/>
              <a:gd name="connsiteX118" fmla="*/ 3268174 w 5193334"/>
              <a:gd name="connsiteY118" fmla="*/ 2596027 h 4110086"/>
              <a:gd name="connsiteX119" fmla="*/ 3264165 w 5193334"/>
              <a:gd name="connsiteY119" fmla="*/ 2590948 h 4110086"/>
              <a:gd name="connsiteX120" fmla="*/ 3260824 w 5193334"/>
              <a:gd name="connsiteY120" fmla="*/ 2585868 h 4110086"/>
              <a:gd name="connsiteX121" fmla="*/ 3257818 w 5193334"/>
              <a:gd name="connsiteY121" fmla="*/ 2580788 h 4110086"/>
              <a:gd name="connsiteX122" fmla="*/ 3254811 w 5193334"/>
              <a:gd name="connsiteY122" fmla="*/ 2575709 h 4110086"/>
              <a:gd name="connsiteX123" fmla="*/ 3252138 w 5193334"/>
              <a:gd name="connsiteY123" fmla="*/ 2569994 h 4110086"/>
              <a:gd name="connsiteX124" fmla="*/ 3249466 w 5193334"/>
              <a:gd name="connsiteY124" fmla="*/ 2564597 h 4110086"/>
              <a:gd name="connsiteX125" fmla="*/ 3247461 w 5193334"/>
              <a:gd name="connsiteY125" fmla="*/ 2558882 h 4110086"/>
              <a:gd name="connsiteX126" fmla="*/ 3245791 w 5193334"/>
              <a:gd name="connsiteY126" fmla="*/ 2553168 h 4110086"/>
              <a:gd name="connsiteX127" fmla="*/ 3244121 w 5193334"/>
              <a:gd name="connsiteY127" fmla="*/ 2547453 h 4110086"/>
              <a:gd name="connsiteX128" fmla="*/ 3242785 w 5193334"/>
              <a:gd name="connsiteY128" fmla="*/ 2541738 h 4110086"/>
              <a:gd name="connsiteX129" fmla="*/ 3241782 w 5193334"/>
              <a:gd name="connsiteY129" fmla="*/ 2536024 h 4110086"/>
              <a:gd name="connsiteX130" fmla="*/ 3241114 w 5193334"/>
              <a:gd name="connsiteY130" fmla="*/ 2529992 h 4110086"/>
              <a:gd name="connsiteX131" fmla="*/ 3240780 w 5193334"/>
              <a:gd name="connsiteY131" fmla="*/ 2524277 h 4110086"/>
              <a:gd name="connsiteX132" fmla="*/ 3240780 w 5193334"/>
              <a:gd name="connsiteY132" fmla="*/ 2518245 h 4110086"/>
              <a:gd name="connsiteX133" fmla="*/ 3240780 w 5193334"/>
              <a:gd name="connsiteY133" fmla="*/ 2512213 h 4110086"/>
              <a:gd name="connsiteX134" fmla="*/ 3241114 w 5193334"/>
              <a:gd name="connsiteY134" fmla="*/ 2506498 h 4110086"/>
              <a:gd name="connsiteX135" fmla="*/ 3241782 w 5193334"/>
              <a:gd name="connsiteY135" fmla="*/ 2500784 h 4110086"/>
              <a:gd name="connsiteX136" fmla="*/ 3242785 w 5193334"/>
              <a:gd name="connsiteY136" fmla="*/ 2494752 h 4110086"/>
              <a:gd name="connsiteX137" fmla="*/ 3244121 w 5193334"/>
              <a:gd name="connsiteY137" fmla="*/ 2489037 h 4110086"/>
              <a:gd name="connsiteX138" fmla="*/ 3245791 w 5193334"/>
              <a:gd name="connsiteY138" fmla="*/ 2483322 h 4110086"/>
              <a:gd name="connsiteX139" fmla="*/ 3247461 w 5193334"/>
              <a:gd name="connsiteY139" fmla="*/ 2477290 h 4110086"/>
              <a:gd name="connsiteX140" fmla="*/ 3249466 w 5193334"/>
              <a:gd name="connsiteY140" fmla="*/ 2471893 h 4110086"/>
              <a:gd name="connsiteX141" fmla="*/ 3252138 w 5193334"/>
              <a:gd name="connsiteY141" fmla="*/ 2466496 h 4110086"/>
              <a:gd name="connsiteX142" fmla="*/ 3254811 w 5193334"/>
              <a:gd name="connsiteY142" fmla="*/ 2461099 h 4110086"/>
              <a:gd name="connsiteX143" fmla="*/ 3257818 w 5193334"/>
              <a:gd name="connsiteY143" fmla="*/ 2455702 h 4110086"/>
              <a:gd name="connsiteX144" fmla="*/ 3260824 w 5193334"/>
              <a:gd name="connsiteY144" fmla="*/ 2450304 h 4110086"/>
              <a:gd name="connsiteX145" fmla="*/ 3264165 w 5193334"/>
              <a:gd name="connsiteY145" fmla="*/ 2445542 h 4110086"/>
              <a:gd name="connsiteX146" fmla="*/ 3268174 w 5193334"/>
              <a:gd name="connsiteY146" fmla="*/ 2440463 h 4110086"/>
              <a:gd name="connsiteX147" fmla="*/ 3272182 w 5193334"/>
              <a:gd name="connsiteY147" fmla="*/ 2435700 h 4110086"/>
              <a:gd name="connsiteX148" fmla="*/ 3276525 w 5193334"/>
              <a:gd name="connsiteY148" fmla="*/ 2431256 h 4110086"/>
              <a:gd name="connsiteX149" fmla="*/ 3281536 w 5193334"/>
              <a:gd name="connsiteY149" fmla="*/ 2426811 h 4110086"/>
              <a:gd name="connsiteX150" fmla="*/ 3285879 w 5193334"/>
              <a:gd name="connsiteY150" fmla="*/ 2422684 h 4110086"/>
              <a:gd name="connsiteX151" fmla="*/ 3290890 w 5193334"/>
              <a:gd name="connsiteY151" fmla="*/ 2418874 h 4110086"/>
              <a:gd name="connsiteX152" fmla="*/ 3296235 w 5193334"/>
              <a:gd name="connsiteY152" fmla="*/ 2415382 h 4110086"/>
              <a:gd name="connsiteX153" fmla="*/ 3301246 w 5193334"/>
              <a:gd name="connsiteY153" fmla="*/ 2412207 h 4110086"/>
              <a:gd name="connsiteX154" fmla="*/ 3306591 w 5193334"/>
              <a:gd name="connsiteY154" fmla="*/ 2409350 h 4110086"/>
              <a:gd name="connsiteX155" fmla="*/ 3311936 w 5193334"/>
              <a:gd name="connsiteY155" fmla="*/ 2406492 h 4110086"/>
              <a:gd name="connsiteX156" fmla="*/ 3317281 w 5193334"/>
              <a:gd name="connsiteY156" fmla="*/ 2404270 h 4110086"/>
              <a:gd name="connsiteX157" fmla="*/ 3323295 w 5193334"/>
              <a:gd name="connsiteY157" fmla="*/ 2402048 h 4110086"/>
              <a:gd name="connsiteX158" fmla="*/ 3328640 w 5193334"/>
              <a:gd name="connsiteY158" fmla="*/ 2400143 h 4110086"/>
              <a:gd name="connsiteX159" fmla="*/ 3334653 w 5193334"/>
              <a:gd name="connsiteY159" fmla="*/ 2398873 h 4110086"/>
              <a:gd name="connsiteX160" fmla="*/ 3340332 w 5193334"/>
              <a:gd name="connsiteY160" fmla="*/ 2397285 h 4110086"/>
              <a:gd name="connsiteX161" fmla="*/ 3346011 w 5193334"/>
              <a:gd name="connsiteY161" fmla="*/ 2396333 h 4110086"/>
              <a:gd name="connsiteX162" fmla="*/ 3352024 w 5193334"/>
              <a:gd name="connsiteY162" fmla="*/ 2395698 h 4110086"/>
              <a:gd name="connsiteX163" fmla="*/ 3357703 w 5193334"/>
              <a:gd name="connsiteY163" fmla="*/ 2395381 h 4110086"/>
              <a:gd name="connsiteX164" fmla="*/ 3364051 w 5193334"/>
              <a:gd name="connsiteY164" fmla="*/ 2395381 h 4110086"/>
              <a:gd name="connsiteX165" fmla="*/ 3369730 w 5193334"/>
              <a:gd name="connsiteY165" fmla="*/ 2395381 h 4110086"/>
              <a:gd name="connsiteX166" fmla="*/ 3375743 w 5193334"/>
              <a:gd name="connsiteY166" fmla="*/ 2395698 h 4110086"/>
              <a:gd name="connsiteX167" fmla="*/ 3381422 w 5193334"/>
              <a:gd name="connsiteY167" fmla="*/ 2396333 h 4110086"/>
              <a:gd name="connsiteX168" fmla="*/ 3387101 w 5193334"/>
              <a:gd name="connsiteY168" fmla="*/ 2397285 h 4110086"/>
              <a:gd name="connsiteX169" fmla="*/ 3393114 w 5193334"/>
              <a:gd name="connsiteY169" fmla="*/ 2398873 h 4110086"/>
              <a:gd name="connsiteX170" fmla="*/ 3398794 w 5193334"/>
              <a:gd name="connsiteY170" fmla="*/ 2400143 h 4110086"/>
              <a:gd name="connsiteX171" fmla="*/ 3404807 w 5193334"/>
              <a:gd name="connsiteY171" fmla="*/ 2402048 h 4110086"/>
              <a:gd name="connsiteX172" fmla="*/ 3410152 w 5193334"/>
              <a:gd name="connsiteY172" fmla="*/ 2404270 h 4110086"/>
              <a:gd name="connsiteX173" fmla="*/ 3415831 w 5193334"/>
              <a:gd name="connsiteY173" fmla="*/ 2406492 h 4110086"/>
              <a:gd name="connsiteX174" fmla="*/ 3421176 w 5193334"/>
              <a:gd name="connsiteY174" fmla="*/ 2409350 h 4110086"/>
              <a:gd name="connsiteX175" fmla="*/ 3426187 w 5193334"/>
              <a:gd name="connsiteY175" fmla="*/ 2412207 h 4110086"/>
              <a:gd name="connsiteX176" fmla="*/ 3431866 w 5193334"/>
              <a:gd name="connsiteY176" fmla="*/ 2415382 h 4110086"/>
              <a:gd name="connsiteX177" fmla="*/ 3436543 w 5193334"/>
              <a:gd name="connsiteY177" fmla="*/ 2418874 h 4110086"/>
              <a:gd name="connsiteX178" fmla="*/ 3441554 w 5193334"/>
              <a:gd name="connsiteY178" fmla="*/ 2422684 h 4110086"/>
              <a:gd name="connsiteX179" fmla="*/ 3446565 w 5193334"/>
              <a:gd name="connsiteY179" fmla="*/ 2426811 h 4110086"/>
              <a:gd name="connsiteX180" fmla="*/ 3450908 w 5193334"/>
              <a:gd name="connsiteY180" fmla="*/ 2431256 h 4110086"/>
              <a:gd name="connsiteX181" fmla="*/ 4169819 w 5193334"/>
              <a:gd name="connsiteY181" fmla="*/ 3149076 h 4110086"/>
              <a:gd name="connsiteX182" fmla="*/ 4174496 w 5193334"/>
              <a:gd name="connsiteY182" fmla="*/ 3153521 h 4110086"/>
              <a:gd name="connsiteX183" fmla="*/ 4179173 w 5193334"/>
              <a:gd name="connsiteY183" fmla="*/ 3157648 h 4110086"/>
              <a:gd name="connsiteX184" fmla="*/ 4184184 w 5193334"/>
              <a:gd name="connsiteY184" fmla="*/ 3161458 h 4110086"/>
              <a:gd name="connsiteX185" fmla="*/ 4189195 w 5193334"/>
              <a:gd name="connsiteY185" fmla="*/ 3164950 h 4110086"/>
              <a:gd name="connsiteX186" fmla="*/ 4194540 w 5193334"/>
              <a:gd name="connsiteY186" fmla="*/ 3168442 h 4110086"/>
              <a:gd name="connsiteX187" fmla="*/ 4199551 w 5193334"/>
              <a:gd name="connsiteY187" fmla="*/ 3170982 h 4110086"/>
              <a:gd name="connsiteX188" fmla="*/ 4204896 w 5193334"/>
              <a:gd name="connsiteY188" fmla="*/ 3173840 h 4110086"/>
              <a:gd name="connsiteX189" fmla="*/ 4210576 w 5193334"/>
              <a:gd name="connsiteY189" fmla="*/ 3176062 h 4110086"/>
              <a:gd name="connsiteX190" fmla="*/ 4216255 w 5193334"/>
              <a:gd name="connsiteY190" fmla="*/ 3178284 h 4110086"/>
              <a:gd name="connsiteX191" fmla="*/ 4221934 w 5193334"/>
              <a:gd name="connsiteY191" fmla="*/ 3180189 h 4110086"/>
              <a:gd name="connsiteX192" fmla="*/ 4227613 w 5193334"/>
              <a:gd name="connsiteY192" fmla="*/ 3181776 h 4110086"/>
              <a:gd name="connsiteX193" fmla="*/ 4233292 w 5193334"/>
              <a:gd name="connsiteY193" fmla="*/ 3183046 h 4110086"/>
              <a:gd name="connsiteX194" fmla="*/ 4239305 w 5193334"/>
              <a:gd name="connsiteY194" fmla="*/ 3183999 h 4110086"/>
              <a:gd name="connsiteX195" fmla="*/ 4244984 w 5193334"/>
              <a:gd name="connsiteY195" fmla="*/ 3184634 h 4110086"/>
              <a:gd name="connsiteX196" fmla="*/ 4250998 w 5193334"/>
              <a:gd name="connsiteY196" fmla="*/ 3184951 h 4110086"/>
              <a:gd name="connsiteX197" fmla="*/ 4257011 w 5193334"/>
              <a:gd name="connsiteY197" fmla="*/ 3185269 h 4110086"/>
              <a:gd name="connsiteX198" fmla="*/ 4263024 w 5193334"/>
              <a:gd name="connsiteY198" fmla="*/ 3184951 h 4110086"/>
              <a:gd name="connsiteX199" fmla="*/ 4268703 w 5193334"/>
              <a:gd name="connsiteY199" fmla="*/ 3184634 h 4110086"/>
              <a:gd name="connsiteX200" fmla="*/ 4274382 w 5193334"/>
              <a:gd name="connsiteY200" fmla="*/ 3183999 h 4110086"/>
              <a:gd name="connsiteX201" fmla="*/ 4280395 w 5193334"/>
              <a:gd name="connsiteY201" fmla="*/ 3183046 h 4110086"/>
              <a:gd name="connsiteX202" fmla="*/ 4286075 w 5193334"/>
              <a:gd name="connsiteY202" fmla="*/ 3181776 h 4110086"/>
              <a:gd name="connsiteX203" fmla="*/ 4292088 w 5193334"/>
              <a:gd name="connsiteY203" fmla="*/ 3180189 h 4110086"/>
              <a:gd name="connsiteX204" fmla="*/ 4297767 w 5193334"/>
              <a:gd name="connsiteY204" fmla="*/ 3178284 h 4110086"/>
              <a:gd name="connsiteX205" fmla="*/ 4303446 w 5193334"/>
              <a:gd name="connsiteY205" fmla="*/ 3176062 h 4110086"/>
              <a:gd name="connsiteX206" fmla="*/ 4308791 w 5193334"/>
              <a:gd name="connsiteY206" fmla="*/ 3173840 h 4110086"/>
              <a:gd name="connsiteX207" fmla="*/ 4314136 w 5193334"/>
              <a:gd name="connsiteY207" fmla="*/ 3170982 h 4110086"/>
              <a:gd name="connsiteX208" fmla="*/ 4319815 w 5193334"/>
              <a:gd name="connsiteY208" fmla="*/ 3168442 h 4110086"/>
              <a:gd name="connsiteX209" fmla="*/ 4324826 w 5193334"/>
              <a:gd name="connsiteY209" fmla="*/ 3164950 h 4110086"/>
              <a:gd name="connsiteX210" fmla="*/ 4329503 w 5193334"/>
              <a:gd name="connsiteY210" fmla="*/ 3161458 h 4110086"/>
              <a:gd name="connsiteX211" fmla="*/ 4334848 w 5193334"/>
              <a:gd name="connsiteY211" fmla="*/ 3157648 h 4110086"/>
              <a:gd name="connsiteX212" fmla="*/ 4339525 w 5193334"/>
              <a:gd name="connsiteY212" fmla="*/ 3153521 h 4110086"/>
              <a:gd name="connsiteX213" fmla="*/ 4344202 w 5193334"/>
              <a:gd name="connsiteY213" fmla="*/ 3149076 h 4110086"/>
              <a:gd name="connsiteX214" fmla="*/ 4348545 w 5193334"/>
              <a:gd name="connsiteY214" fmla="*/ 3144631 h 4110086"/>
              <a:gd name="connsiteX215" fmla="*/ 4352554 w 5193334"/>
              <a:gd name="connsiteY215" fmla="*/ 3139869 h 4110086"/>
              <a:gd name="connsiteX216" fmla="*/ 4356228 w 5193334"/>
              <a:gd name="connsiteY216" fmla="*/ 3134790 h 4110086"/>
              <a:gd name="connsiteX217" fmla="*/ 4359903 w 5193334"/>
              <a:gd name="connsiteY217" fmla="*/ 3130027 h 4110086"/>
              <a:gd name="connsiteX218" fmla="*/ 4363244 w 5193334"/>
              <a:gd name="connsiteY218" fmla="*/ 3124948 h 4110086"/>
              <a:gd name="connsiteX219" fmla="*/ 4365916 w 5193334"/>
              <a:gd name="connsiteY219" fmla="*/ 3119551 h 4110086"/>
              <a:gd name="connsiteX220" fmla="*/ 4368589 w 5193334"/>
              <a:gd name="connsiteY220" fmla="*/ 3113836 h 4110086"/>
              <a:gd name="connsiteX221" fmla="*/ 4371261 w 5193334"/>
              <a:gd name="connsiteY221" fmla="*/ 3108439 h 4110086"/>
              <a:gd name="connsiteX222" fmla="*/ 4373266 w 5193334"/>
              <a:gd name="connsiteY222" fmla="*/ 3103042 h 4110086"/>
              <a:gd name="connsiteX223" fmla="*/ 4375270 w 5193334"/>
              <a:gd name="connsiteY223" fmla="*/ 3097010 h 4110086"/>
              <a:gd name="connsiteX224" fmla="*/ 4376606 w 5193334"/>
              <a:gd name="connsiteY224" fmla="*/ 3091295 h 4110086"/>
              <a:gd name="connsiteX225" fmla="*/ 4377943 w 5193334"/>
              <a:gd name="connsiteY225" fmla="*/ 3085580 h 4110086"/>
              <a:gd name="connsiteX226" fmla="*/ 4378945 w 5193334"/>
              <a:gd name="connsiteY226" fmla="*/ 3079866 h 4110086"/>
              <a:gd name="connsiteX227" fmla="*/ 4379613 w 5193334"/>
              <a:gd name="connsiteY227" fmla="*/ 3073834 h 4110086"/>
              <a:gd name="connsiteX228" fmla="*/ 4379947 w 5193334"/>
              <a:gd name="connsiteY228" fmla="*/ 3068119 h 4110086"/>
              <a:gd name="connsiteX229" fmla="*/ 4380281 w 5193334"/>
              <a:gd name="connsiteY229" fmla="*/ 3062404 h 4110086"/>
              <a:gd name="connsiteX230" fmla="*/ 4379947 w 5193334"/>
              <a:gd name="connsiteY230" fmla="*/ 3056055 h 4110086"/>
              <a:gd name="connsiteX231" fmla="*/ 4379613 w 5193334"/>
              <a:gd name="connsiteY231" fmla="*/ 3050340 h 4110086"/>
              <a:gd name="connsiteX232" fmla="*/ 4378945 w 5193334"/>
              <a:gd name="connsiteY232" fmla="*/ 3044625 h 4110086"/>
              <a:gd name="connsiteX233" fmla="*/ 4377943 w 5193334"/>
              <a:gd name="connsiteY233" fmla="*/ 3038593 h 4110086"/>
              <a:gd name="connsiteX234" fmla="*/ 4376606 w 5193334"/>
              <a:gd name="connsiteY234" fmla="*/ 3032879 h 4110086"/>
              <a:gd name="connsiteX235" fmla="*/ 4375270 w 5193334"/>
              <a:gd name="connsiteY235" fmla="*/ 3027164 h 4110086"/>
              <a:gd name="connsiteX236" fmla="*/ 4373266 w 5193334"/>
              <a:gd name="connsiteY236" fmla="*/ 3021449 h 4110086"/>
              <a:gd name="connsiteX237" fmla="*/ 4371261 w 5193334"/>
              <a:gd name="connsiteY237" fmla="*/ 3015735 h 4110086"/>
              <a:gd name="connsiteX238" fmla="*/ 4368589 w 5193334"/>
              <a:gd name="connsiteY238" fmla="*/ 3010338 h 4110086"/>
              <a:gd name="connsiteX239" fmla="*/ 4365916 w 5193334"/>
              <a:gd name="connsiteY239" fmla="*/ 3004941 h 4110086"/>
              <a:gd name="connsiteX240" fmla="*/ 4363244 w 5193334"/>
              <a:gd name="connsiteY240" fmla="*/ 2999543 h 4110086"/>
              <a:gd name="connsiteX241" fmla="*/ 4359903 w 5193334"/>
              <a:gd name="connsiteY241" fmla="*/ 2994464 h 4110086"/>
              <a:gd name="connsiteX242" fmla="*/ 4356228 w 5193334"/>
              <a:gd name="connsiteY242" fmla="*/ 2989384 h 4110086"/>
              <a:gd name="connsiteX243" fmla="*/ 4352554 w 5193334"/>
              <a:gd name="connsiteY243" fmla="*/ 2984622 h 4110086"/>
              <a:gd name="connsiteX244" fmla="*/ 4348545 w 5193334"/>
              <a:gd name="connsiteY244" fmla="*/ 2979860 h 4110086"/>
              <a:gd name="connsiteX245" fmla="*/ 4344202 w 5193334"/>
              <a:gd name="connsiteY245" fmla="*/ 2975098 h 4110086"/>
              <a:gd name="connsiteX246" fmla="*/ 4244650 w 5193334"/>
              <a:gd name="connsiteY246" fmla="*/ 2875727 h 4110086"/>
              <a:gd name="connsiteX247" fmla="*/ 3995771 w 5193334"/>
              <a:gd name="connsiteY247" fmla="*/ 2627140 h 4110086"/>
              <a:gd name="connsiteX248" fmla="*/ 3991428 w 5193334"/>
              <a:gd name="connsiteY248" fmla="*/ 2622696 h 4110086"/>
              <a:gd name="connsiteX249" fmla="*/ 3987419 w 5193334"/>
              <a:gd name="connsiteY249" fmla="*/ 2617933 h 4110086"/>
              <a:gd name="connsiteX250" fmla="*/ 3983410 w 5193334"/>
              <a:gd name="connsiteY250" fmla="*/ 2613171 h 4110086"/>
              <a:gd name="connsiteX251" fmla="*/ 3980070 w 5193334"/>
              <a:gd name="connsiteY251" fmla="*/ 2608092 h 4110086"/>
              <a:gd name="connsiteX252" fmla="*/ 3977063 w 5193334"/>
              <a:gd name="connsiteY252" fmla="*/ 2603012 h 4110086"/>
              <a:gd name="connsiteX253" fmla="*/ 3973722 w 5193334"/>
              <a:gd name="connsiteY253" fmla="*/ 2597297 h 4110086"/>
              <a:gd name="connsiteX254" fmla="*/ 3971050 w 5193334"/>
              <a:gd name="connsiteY254" fmla="*/ 2591900 h 4110086"/>
              <a:gd name="connsiteX255" fmla="*/ 3968711 w 5193334"/>
              <a:gd name="connsiteY255" fmla="*/ 2586503 h 4110086"/>
              <a:gd name="connsiteX256" fmla="*/ 3966707 w 5193334"/>
              <a:gd name="connsiteY256" fmla="*/ 2581106 h 4110086"/>
              <a:gd name="connsiteX257" fmla="*/ 3965037 w 5193334"/>
              <a:gd name="connsiteY257" fmla="*/ 2575074 h 4110086"/>
              <a:gd name="connsiteX258" fmla="*/ 3963366 w 5193334"/>
              <a:gd name="connsiteY258" fmla="*/ 2569677 h 4110086"/>
              <a:gd name="connsiteX259" fmla="*/ 3962030 w 5193334"/>
              <a:gd name="connsiteY259" fmla="*/ 2563962 h 4110086"/>
              <a:gd name="connsiteX260" fmla="*/ 3961028 w 5193334"/>
              <a:gd name="connsiteY260" fmla="*/ 2558247 h 4110086"/>
              <a:gd name="connsiteX261" fmla="*/ 3960026 w 5193334"/>
              <a:gd name="connsiteY261" fmla="*/ 2551898 h 4110086"/>
              <a:gd name="connsiteX262" fmla="*/ 3959691 w 5193334"/>
              <a:gd name="connsiteY262" fmla="*/ 2546183 h 4110086"/>
              <a:gd name="connsiteX263" fmla="*/ 3959691 w 5193334"/>
              <a:gd name="connsiteY263" fmla="*/ 2540469 h 4110086"/>
              <a:gd name="connsiteX264" fmla="*/ 3959691 w 5193334"/>
              <a:gd name="connsiteY264" fmla="*/ 2534436 h 4110086"/>
              <a:gd name="connsiteX265" fmla="*/ 3960026 w 5193334"/>
              <a:gd name="connsiteY265" fmla="*/ 2528404 h 4110086"/>
              <a:gd name="connsiteX266" fmla="*/ 3961028 w 5193334"/>
              <a:gd name="connsiteY266" fmla="*/ 2522690 h 4110086"/>
              <a:gd name="connsiteX267" fmla="*/ 3962030 w 5193334"/>
              <a:gd name="connsiteY267" fmla="*/ 2516658 h 4110086"/>
              <a:gd name="connsiteX268" fmla="*/ 3963366 w 5193334"/>
              <a:gd name="connsiteY268" fmla="*/ 2510943 h 4110086"/>
              <a:gd name="connsiteX269" fmla="*/ 3965037 w 5193334"/>
              <a:gd name="connsiteY269" fmla="*/ 2505228 h 4110086"/>
              <a:gd name="connsiteX270" fmla="*/ 3966707 w 5193334"/>
              <a:gd name="connsiteY270" fmla="*/ 2499514 h 4110086"/>
              <a:gd name="connsiteX271" fmla="*/ 3968711 w 5193334"/>
              <a:gd name="connsiteY271" fmla="*/ 2494117 h 4110086"/>
              <a:gd name="connsiteX272" fmla="*/ 3971050 w 5193334"/>
              <a:gd name="connsiteY272" fmla="*/ 2488402 h 4110086"/>
              <a:gd name="connsiteX273" fmla="*/ 3973722 w 5193334"/>
              <a:gd name="connsiteY273" fmla="*/ 2483322 h 4110086"/>
              <a:gd name="connsiteX274" fmla="*/ 3977063 w 5193334"/>
              <a:gd name="connsiteY274" fmla="*/ 2477608 h 4110086"/>
              <a:gd name="connsiteX275" fmla="*/ 3980070 w 5193334"/>
              <a:gd name="connsiteY275" fmla="*/ 2472528 h 4110086"/>
              <a:gd name="connsiteX276" fmla="*/ 3983410 w 5193334"/>
              <a:gd name="connsiteY276" fmla="*/ 2467448 h 4110086"/>
              <a:gd name="connsiteX277" fmla="*/ 3987419 w 5193334"/>
              <a:gd name="connsiteY277" fmla="*/ 2462686 h 4110086"/>
              <a:gd name="connsiteX278" fmla="*/ 3991428 w 5193334"/>
              <a:gd name="connsiteY278" fmla="*/ 2457924 h 4110086"/>
              <a:gd name="connsiteX279" fmla="*/ 3995771 w 5193334"/>
              <a:gd name="connsiteY279" fmla="*/ 2453162 h 4110086"/>
              <a:gd name="connsiteX280" fmla="*/ 4000448 w 5193334"/>
              <a:gd name="connsiteY280" fmla="*/ 2449035 h 4110086"/>
              <a:gd name="connsiteX281" fmla="*/ 4005459 w 5193334"/>
              <a:gd name="connsiteY281" fmla="*/ 2444907 h 4110086"/>
              <a:gd name="connsiteX282" fmla="*/ 4010135 w 5193334"/>
              <a:gd name="connsiteY282" fmla="*/ 2441098 h 4110086"/>
              <a:gd name="connsiteX283" fmla="*/ 4015146 w 5193334"/>
              <a:gd name="connsiteY283" fmla="*/ 2437288 h 4110086"/>
              <a:gd name="connsiteX284" fmla="*/ 4020492 w 5193334"/>
              <a:gd name="connsiteY284" fmla="*/ 2434430 h 4110086"/>
              <a:gd name="connsiteX285" fmla="*/ 4025503 w 5193334"/>
              <a:gd name="connsiteY285" fmla="*/ 2431256 h 4110086"/>
              <a:gd name="connsiteX286" fmla="*/ 4031182 w 5193334"/>
              <a:gd name="connsiteY286" fmla="*/ 2428398 h 4110086"/>
              <a:gd name="connsiteX287" fmla="*/ 4036527 w 5193334"/>
              <a:gd name="connsiteY287" fmla="*/ 2426176 h 4110086"/>
              <a:gd name="connsiteX288" fmla="*/ 4042206 w 5193334"/>
              <a:gd name="connsiteY288" fmla="*/ 2423954 h 4110086"/>
              <a:gd name="connsiteX289" fmla="*/ 4047885 w 5193334"/>
              <a:gd name="connsiteY289" fmla="*/ 2422366 h 4110086"/>
              <a:gd name="connsiteX290" fmla="*/ 4053564 w 5193334"/>
              <a:gd name="connsiteY290" fmla="*/ 2420461 h 4110086"/>
              <a:gd name="connsiteX291" fmla="*/ 4059577 w 5193334"/>
              <a:gd name="connsiteY291" fmla="*/ 2419509 h 4110086"/>
              <a:gd name="connsiteX292" fmla="*/ 4065256 w 5193334"/>
              <a:gd name="connsiteY292" fmla="*/ 2418557 h 4110086"/>
              <a:gd name="connsiteX293" fmla="*/ 4071270 w 5193334"/>
              <a:gd name="connsiteY293" fmla="*/ 2417922 h 4110086"/>
              <a:gd name="connsiteX294" fmla="*/ 4076949 w 5193334"/>
              <a:gd name="connsiteY294" fmla="*/ 2417287 h 4110086"/>
              <a:gd name="connsiteX295" fmla="*/ 4082962 w 5193334"/>
              <a:gd name="connsiteY295" fmla="*/ 2417287 h 4110086"/>
              <a:gd name="connsiteX296" fmla="*/ 4088975 w 5193334"/>
              <a:gd name="connsiteY296" fmla="*/ 2417287 h 4110086"/>
              <a:gd name="connsiteX297" fmla="*/ 4094654 w 5193334"/>
              <a:gd name="connsiteY297" fmla="*/ 2417922 h 4110086"/>
              <a:gd name="connsiteX298" fmla="*/ 4100668 w 5193334"/>
              <a:gd name="connsiteY298" fmla="*/ 2418557 h 4110086"/>
              <a:gd name="connsiteX299" fmla="*/ 4106347 w 5193334"/>
              <a:gd name="connsiteY299" fmla="*/ 2419509 h 4110086"/>
              <a:gd name="connsiteX300" fmla="*/ 4112360 w 5193334"/>
              <a:gd name="connsiteY300" fmla="*/ 2420461 h 4110086"/>
              <a:gd name="connsiteX301" fmla="*/ 4118039 w 5193334"/>
              <a:gd name="connsiteY301" fmla="*/ 2422366 h 4110086"/>
              <a:gd name="connsiteX302" fmla="*/ 4123718 w 5193334"/>
              <a:gd name="connsiteY302" fmla="*/ 2423954 h 4110086"/>
              <a:gd name="connsiteX303" fmla="*/ 4129397 w 5193334"/>
              <a:gd name="connsiteY303" fmla="*/ 2426176 h 4110086"/>
              <a:gd name="connsiteX304" fmla="*/ 4134742 w 5193334"/>
              <a:gd name="connsiteY304" fmla="*/ 2428398 h 4110086"/>
              <a:gd name="connsiteX305" fmla="*/ 4140421 w 5193334"/>
              <a:gd name="connsiteY305" fmla="*/ 2431256 h 4110086"/>
              <a:gd name="connsiteX306" fmla="*/ 4145767 w 5193334"/>
              <a:gd name="connsiteY306" fmla="*/ 2434430 h 4110086"/>
              <a:gd name="connsiteX307" fmla="*/ 4150778 w 5193334"/>
              <a:gd name="connsiteY307" fmla="*/ 2437288 h 4110086"/>
              <a:gd name="connsiteX308" fmla="*/ 4155789 w 5193334"/>
              <a:gd name="connsiteY308" fmla="*/ 2441098 h 4110086"/>
              <a:gd name="connsiteX309" fmla="*/ 4160800 w 5193334"/>
              <a:gd name="connsiteY309" fmla="*/ 2444907 h 4110086"/>
              <a:gd name="connsiteX310" fmla="*/ 4165476 w 5193334"/>
              <a:gd name="connsiteY310" fmla="*/ 2449035 h 4110086"/>
              <a:gd name="connsiteX311" fmla="*/ 4170153 w 5193334"/>
              <a:gd name="connsiteY311" fmla="*/ 2453162 h 4110086"/>
              <a:gd name="connsiteX312" fmla="*/ 4969908 w 5193334"/>
              <a:gd name="connsiteY312" fmla="*/ 3252257 h 4110086"/>
              <a:gd name="connsiteX313" fmla="*/ 5186939 w 5193334"/>
              <a:gd name="connsiteY313" fmla="*/ 3518233 h 4110086"/>
              <a:gd name="connsiteX314" fmla="*/ 5193334 w 5193334"/>
              <a:gd name="connsiteY314" fmla="*/ 0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193334" h="4110086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838367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585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8689" y="2055043"/>
            <a:ext cx="931461" cy="1118855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8635"/>
              <a:gd name="connsiteX1" fmla="*/ 222 w 10000"/>
              <a:gd name="connsiteY1" fmla="*/ 200 h 8635"/>
              <a:gd name="connsiteX2" fmla="*/ 249 w 10000"/>
              <a:gd name="connsiteY2" fmla="*/ 176 h 8635"/>
              <a:gd name="connsiteX3" fmla="*/ 277 w 10000"/>
              <a:gd name="connsiteY3" fmla="*/ 153 h 8635"/>
              <a:gd name="connsiteX4" fmla="*/ 309 w 10000"/>
              <a:gd name="connsiteY4" fmla="*/ 132 h 8635"/>
              <a:gd name="connsiteX5" fmla="*/ 340 w 10000"/>
              <a:gd name="connsiteY5" fmla="*/ 111 h 8635"/>
              <a:gd name="connsiteX6" fmla="*/ 372 w 10000"/>
              <a:gd name="connsiteY6" fmla="*/ 94 h 8635"/>
              <a:gd name="connsiteX7" fmla="*/ 405 w 10000"/>
              <a:gd name="connsiteY7" fmla="*/ 78 h 8635"/>
              <a:gd name="connsiteX8" fmla="*/ 437 w 10000"/>
              <a:gd name="connsiteY8" fmla="*/ 63 h 8635"/>
              <a:gd name="connsiteX9" fmla="*/ 471 w 10000"/>
              <a:gd name="connsiteY9" fmla="*/ 50 h 8635"/>
              <a:gd name="connsiteX10" fmla="*/ 506 w 10000"/>
              <a:gd name="connsiteY10" fmla="*/ 38 h 8635"/>
              <a:gd name="connsiteX11" fmla="*/ 542 w 10000"/>
              <a:gd name="connsiteY11" fmla="*/ 28 h 8635"/>
              <a:gd name="connsiteX12" fmla="*/ 576 w 10000"/>
              <a:gd name="connsiteY12" fmla="*/ 19 h 8635"/>
              <a:gd name="connsiteX13" fmla="*/ 611 w 10000"/>
              <a:gd name="connsiteY13" fmla="*/ 12 h 8635"/>
              <a:gd name="connsiteX14" fmla="*/ 647 w 10000"/>
              <a:gd name="connsiteY14" fmla="*/ 7 h 8635"/>
              <a:gd name="connsiteX15" fmla="*/ 684 w 10000"/>
              <a:gd name="connsiteY15" fmla="*/ 3 h 8635"/>
              <a:gd name="connsiteX16" fmla="*/ 720 w 10000"/>
              <a:gd name="connsiteY16" fmla="*/ 2 h 8635"/>
              <a:gd name="connsiteX17" fmla="*/ 756 w 10000"/>
              <a:gd name="connsiteY17" fmla="*/ 0 h 8635"/>
              <a:gd name="connsiteX18" fmla="*/ 793 w 10000"/>
              <a:gd name="connsiteY18" fmla="*/ 2 h 8635"/>
              <a:gd name="connsiteX19" fmla="*/ 829 w 10000"/>
              <a:gd name="connsiteY19" fmla="*/ 3 h 8635"/>
              <a:gd name="connsiteX20" fmla="*/ 864 w 10000"/>
              <a:gd name="connsiteY20" fmla="*/ 7 h 8635"/>
              <a:gd name="connsiteX21" fmla="*/ 900 w 10000"/>
              <a:gd name="connsiteY21" fmla="*/ 12 h 8635"/>
              <a:gd name="connsiteX22" fmla="*/ 936 w 10000"/>
              <a:gd name="connsiteY22" fmla="*/ 19 h 8635"/>
              <a:gd name="connsiteX23" fmla="*/ 973 w 10000"/>
              <a:gd name="connsiteY23" fmla="*/ 28 h 8635"/>
              <a:gd name="connsiteX24" fmla="*/ 1007 w 10000"/>
              <a:gd name="connsiteY24" fmla="*/ 38 h 8635"/>
              <a:gd name="connsiteX25" fmla="*/ 1042 w 10000"/>
              <a:gd name="connsiteY25" fmla="*/ 50 h 8635"/>
              <a:gd name="connsiteX26" fmla="*/ 1074 w 10000"/>
              <a:gd name="connsiteY26" fmla="*/ 63 h 8635"/>
              <a:gd name="connsiteX27" fmla="*/ 1108 w 10000"/>
              <a:gd name="connsiteY27" fmla="*/ 78 h 8635"/>
              <a:gd name="connsiteX28" fmla="*/ 1141 w 10000"/>
              <a:gd name="connsiteY28" fmla="*/ 94 h 8635"/>
              <a:gd name="connsiteX29" fmla="*/ 1173 w 10000"/>
              <a:gd name="connsiteY29" fmla="*/ 111 h 8635"/>
              <a:gd name="connsiteX30" fmla="*/ 1206 w 10000"/>
              <a:gd name="connsiteY30" fmla="*/ 132 h 8635"/>
              <a:gd name="connsiteX31" fmla="*/ 1234 w 10000"/>
              <a:gd name="connsiteY31" fmla="*/ 153 h 8635"/>
              <a:gd name="connsiteX32" fmla="*/ 1262 w 10000"/>
              <a:gd name="connsiteY32" fmla="*/ 176 h 8635"/>
              <a:gd name="connsiteX33" fmla="*/ 1292 w 10000"/>
              <a:gd name="connsiteY33" fmla="*/ 200 h 8635"/>
              <a:gd name="connsiteX34" fmla="*/ 10000 w 10000"/>
              <a:gd name="connsiteY34" fmla="*/ 8065 h 8635"/>
              <a:gd name="connsiteX35" fmla="*/ 8529 w 10000"/>
              <a:gd name="connsiteY35" fmla="*/ 8635 h 8635"/>
              <a:gd name="connsiteX36" fmla="*/ 222 w 10000"/>
              <a:gd name="connsiteY36" fmla="*/ 1168 h 8635"/>
              <a:gd name="connsiteX37" fmla="*/ 222 w 10000"/>
              <a:gd name="connsiteY37" fmla="*/ 1168 h 8635"/>
              <a:gd name="connsiteX38" fmla="*/ 194 w 10000"/>
              <a:gd name="connsiteY38" fmla="*/ 1142 h 8635"/>
              <a:gd name="connsiteX39" fmla="*/ 170 w 10000"/>
              <a:gd name="connsiteY39" fmla="*/ 1116 h 8635"/>
              <a:gd name="connsiteX40" fmla="*/ 146 w 10000"/>
              <a:gd name="connsiteY40" fmla="*/ 1086 h 8635"/>
              <a:gd name="connsiteX41" fmla="*/ 125 w 10000"/>
              <a:gd name="connsiteY41" fmla="*/ 1059 h 8635"/>
              <a:gd name="connsiteX42" fmla="*/ 103 w 10000"/>
              <a:gd name="connsiteY42" fmla="*/ 1031 h 8635"/>
              <a:gd name="connsiteX43" fmla="*/ 85 w 10000"/>
              <a:gd name="connsiteY43" fmla="*/ 1001 h 8635"/>
              <a:gd name="connsiteX44" fmla="*/ 71 w 10000"/>
              <a:gd name="connsiteY44" fmla="*/ 972 h 8635"/>
              <a:gd name="connsiteX45" fmla="*/ 55 w 10000"/>
              <a:gd name="connsiteY45" fmla="*/ 940 h 8635"/>
              <a:gd name="connsiteX46" fmla="*/ 42 w 10000"/>
              <a:gd name="connsiteY46" fmla="*/ 909 h 8635"/>
              <a:gd name="connsiteX47" fmla="*/ 30 w 10000"/>
              <a:gd name="connsiteY47" fmla="*/ 878 h 8635"/>
              <a:gd name="connsiteX48" fmla="*/ 20 w 10000"/>
              <a:gd name="connsiteY48" fmla="*/ 845 h 8635"/>
              <a:gd name="connsiteX49" fmla="*/ 12 w 10000"/>
              <a:gd name="connsiteY49" fmla="*/ 813 h 8635"/>
              <a:gd name="connsiteX50" fmla="*/ 6 w 10000"/>
              <a:gd name="connsiteY50" fmla="*/ 782 h 8635"/>
              <a:gd name="connsiteX51" fmla="*/ 2 w 10000"/>
              <a:gd name="connsiteY51" fmla="*/ 747 h 8635"/>
              <a:gd name="connsiteX52" fmla="*/ 0 w 10000"/>
              <a:gd name="connsiteY52" fmla="*/ 716 h 8635"/>
              <a:gd name="connsiteX53" fmla="*/ 0 w 10000"/>
              <a:gd name="connsiteY53" fmla="*/ 683 h 8635"/>
              <a:gd name="connsiteX54" fmla="*/ 0 w 10000"/>
              <a:gd name="connsiteY54" fmla="*/ 650 h 8635"/>
              <a:gd name="connsiteX55" fmla="*/ 2 w 10000"/>
              <a:gd name="connsiteY55" fmla="*/ 617 h 8635"/>
              <a:gd name="connsiteX56" fmla="*/ 6 w 10000"/>
              <a:gd name="connsiteY56" fmla="*/ 586 h 8635"/>
              <a:gd name="connsiteX57" fmla="*/ 12 w 10000"/>
              <a:gd name="connsiteY57" fmla="*/ 553 h 8635"/>
              <a:gd name="connsiteX58" fmla="*/ 20 w 10000"/>
              <a:gd name="connsiteY58" fmla="*/ 520 h 8635"/>
              <a:gd name="connsiteX59" fmla="*/ 30 w 10000"/>
              <a:gd name="connsiteY59" fmla="*/ 488 h 8635"/>
              <a:gd name="connsiteX60" fmla="*/ 42 w 10000"/>
              <a:gd name="connsiteY60" fmla="*/ 457 h 8635"/>
              <a:gd name="connsiteX61" fmla="*/ 55 w 10000"/>
              <a:gd name="connsiteY61" fmla="*/ 426 h 8635"/>
              <a:gd name="connsiteX62" fmla="*/ 71 w 10000"/>
              <a:gd name="connsiteY62" fmla="*/ 396 h 8635"/>
              <a:gd name="connsiteX63" fmla="*/ 85 w 10000"/>
              <a:gd name="connsiteY63" fmla="*/ 367 h 8635"/>
              <a:gd name="connsiteX64" fmla="*/ 103 w 10000"/>
              <a:gd name="connsiteY64" fmla="*/ 335 h 8635"/>
              <a:gd name="connsiteX65" fmla="*/ 125 w 10000"/>
              <a:gd name="connsiteY65" fmla="*/ 306 h 8635"/>
              <a:gd name="connsiteX66" fmla="*/ 146 w 10000"/>
              <a:gd name="connsiteY66" fmla="*/ 278 h 8635"/>
              <a:gd name="connsiteX67" fmla="*/ 170 w 10000"/>
              <a:gd name="connsiteY67" fmla="*/ 252 h 8635"/>
              <a:gd name="connsiteX68" fmla="*/ 194 w 10000"/>
              <a:gd name="connsiteY68" fmla="*/ 226 h 8635"/>
              <a:gd name="connsiteX69" fmla="*/ 222 w 10000"/>
              <a:gd name="connsiteY69" fmla="*/ 200 h 8635"/>
              <a:gd name="connsiteX70" fmla="*/ 222 w 10000"/>
              <a:gd name="connsiteY70" fmla="*/ 200 h 8635"/>
              <a:gd name="connsiteX0" fmla="*/ 222 w 8529"/>
              <a:gd name="connsiteY0" fmla="*/ 232 h 10000"/>
              <a:gd name="connsiteX1" fmla="*/ 222 w 8529"/>
              <a:gd name="connsiteY1" fmla="*/ 232 h 10000"/>
              <a:gd name="connsiteX2" fmla="*/ 249 w 8529"/>
              <a:gd name="connsiteY2" fmla="*/ 204 h 10000"/>
              <a:gd name="connsiteX3" fmla="*/ 277 w 8529"/>
              <a:gd name="connsiteY3" fmla="*/ 177 h 10000"/>
              <a:gd name="connsiteX4" fmla="*/ 309 w 8529"/>
              <a:gd name="connsiteY4" fmla="*/ 153 h 10000"/>
              <a:gd name="connsiteX5" fmla="*/ 340 w 8529"/>
              <a:gd name="connsiteY5" fmla="*/ 129 h 10000"/>
              <a:gd name="connsiteX6" fmla="*/ 372 w 8529"/>
              <a:gd name="connsiteY6" fmla="*/ 109 h 10000"/>
              <a:gd name="connsiteX7" fmla="*/ 405 w 8529"/>
              <a:gd name="connsiteY7" fmla="*/ 90 h 10000"/>
              <a:gd name="connsiteX8" fmla="*/ 437 w 8529"/>
              <a:gd name="connsiteY8" fmla="*/ 73 h 10000"/>
              <a:gd name="connsiteX9" fmla="*/ 471 w 8529"/>
              <a:gd name="connsiteY9" fmla="*/ 58 h 10000"/>
              <a:gd name="connsiteX10" fmla="*/ 506 w 8529"/>
              <a:gd name="connsiteY10" fmla="*/ 44 h 10000"/>
              <a:gd name="connsiteX11" fmla="*/ 542 w 8529"/>
              <a:gd name="connsiteY11" fmla="*/ 32 h 10000"/>
              <a:gd name="connsiteX12" fmla="*/ 576 w 8529"/>
              <a:gd name="connsiteY12" fmla="*/ 22 h 10000"/>
              <a:gd name="connsiteX13" fmla="*/ 611 w 8529"/>
              <a:gd name="connsiteY13" fmla="*/ 14 h 10000"/>
              <a:gd name="connsiteX14" fmla="*/ 647 w 8529"/>
              <a:gd name="connsiteY14" fmla="*/ 8 h 10000"/>
              <a:gd name="connsiteX15" fmla="*/ 684 w 8529"/>
              <a:gd name="connsiteY15" fmla="*/ 3 h 10000"/>
              <a:gd name="connsiteX16" fmla="*/ 720 w 8529"/>
              <a:gd name="connsiteY16" fmla="*/ 2 h 10000"/>
              <a:gd name="connsiteX17" fmla="*/ 756 w 8529"/>
              <a:gd name="connsiteY17" fmla="*/ 0 h 10000"/>
              <a:gd name="connsiteX18" fmla="*/ 793 w 8529"/>
              <a:gd name="connsiteY18" fmla="*/ 2 h 10000"/>
              <a:gd name="connsiteX19" fmla="*/ 829 w 8529"/>
              <a:gd name="connsiteY19" fmla="*/ 3 h 10000"/>
              <a:gd name="connsiteX20" fmla="*/ 864 w 8529"/>
              <a:gd name="connsiteY20" fmla="*/ 8 h 10000"/>
              <a:gd name="connsiteX21" fmla="*/ 900 w 8529"/>
              <a:gd name="connsiteY21" fmla="*/ 14 h 10000"/>
              <a:gd name="connsiteX22" fmla="*/ 936 w 8529"/>
              <a:gd name="connsiteY22" fmla="*/ 22 h 10000"/>
              <a:gd name="connsiteX23" fmla="*/ 973 w 8529"/>
              <a:gd name="connsiteY23" fmla="*/ 32 h 10000"/>
              <a:gd name="connsiteX24" fmla="*/ 1007 w 8529"/>
              <a:gd name="connsiteY24" fmla="*/ 44 h 10000"/>
              <a:gd name="connsiteX25" fmla="*/ 1042 w 8529"/>
              <a:gd name="connsiteY25" fmla="*/ 58 h 10000"/>
              <a:gd name="connsiteX26" fmla="*/ 1074 w 8529"/>
              <a:gd name="connsiteY26" fmla="*/ 73 h 10000"/>
              <a:gd name="connsiteX27" fmla="*/ 1108 w 8529"/>
              <a:gd name="connsiteY27" fmla="*/ 90 h 10000"/>
              <a:gd name="connsiteX28" fmla="*/ 1141 w 8529"/>
              <a:gd name="connsiteY28" fmla="*/ 109 h 10000"/>
              <a:gd name="connsiteX29" fmla="*/ 1173 w 8529"/>
              <a:gd name="connsiteY29" fmla="*/ 129 h 10000"/>
              <a:gd name="connsiteX30" fmla="*/ 1206 w 8529"/>
              <a:gd name="connsiteY30" fmla="*/ 153 h 10000"/>
              <a:gd name="connsiteX31" fmla="*/ 1234 w 8529"/>
              <a:gd name="connsiteY31" fmla="*/ 177 h 10000"/>
              <a:gd name="connsiteX32" fmla="*/ 1262 w 8529"/>
              <a:gd name="connsiteY32" fmla="*/ 204 h 10000"/>
              <a:gd name="connsiteX33" fmla="*/ 1292 w 8529"/>
              <a:gd name="connsiteY33" fmla="*/ 232 h 10000"/>
              <a:gd name="connsiteX34" fmla="*/ 8529 w 8529"/>
              <a:gd name="connsiteY34" fmla="*/ 7840 h 10000"/>
              <a:gd name="connsiteX35" fmla="*/ 8529 w 8529"/>
              <a:gd name="connsiteY35" fmla="*/ 10000 h 10000"/>
              <a:gd name="connsiteX36" fmla="*/ 222 w 8529"/>
              <a:gd name="connsiteY36" fmla="*/ 1353 h 10000"/>
              <a:gd name="connsiteX37" fmla="*/ 222 w 8529"/>
              <a:gd name="connsiteY37" fmla="*/ 1353 h 10000"/>
              <a:gd name="connsiteX38" fmla="*/ 194 w 8529"/>
              <a:gd name="connsiteY38" fmla="*/ 1323 h 10000"/>
              <a:gd name="connsiteX39" fmla="*/ 170 w 8529"/>
              <a:gd name="connsiteY39" fmla="*/ 1292 h 10000"/>
              <a:gd name="connsiteX40" fmla="*/ 146 w 8529"/>
              <a:gd name="connsiteY40" fmla="*/ 1258 h 10000"/>
              <a:gd name="connsiteX41" fmla="*/ 125 w 8529"/>
              <a:gd name="connsiteY41" fmla="*/ 1226 h 10000"/>
              <a:gd name="connsiteX42" fmla="*/ 103 w 8529"/>
              <a:gd name="connsiteY42" fmla="*/ 1194 h 10000"/>
              <a:gd name="connsiteX43" fmla="*/ 85 w 8529"/>
              <a:gd name="connsiteY43" fmla="*/ 1159 h 10000"/>
              <a:gd name="connsiteX44" fmla="*/ 71 w 8529"/>
              <a:gd name="connsiteY44" fmla="*/ 1126 h 10000"/>
              <a:gd name="connsiteX45" fmla="*/ 55 w 8529"/>
              <a:gd name="connsiteY45" fmla="*/ 1089 h 10000"/>
              <a:gd name="connsiteX46" fmla="*/ 42 w 8529"/>
              <a:gd name="connsiteY46" fmla="*/ 1053 h 10000"/>
              <a:gd name="connsiteX47" fmla="*/ 30 w 8529"/>
              <a:gd name="connsiteY47" fmla="*/ 1017 h 10000"/>
              <a:gd name="connsiteX48" fmla="*/ 20 w 8529"/>
              <a:gd name="connsiteY48" fmla="*/ 979 h 10000"/>
              <a:gd name="connsiteX49" fmla="*/ 12 w 8529"/>
              <a:gd name="connsiteY49" fmla="*/ 942 h 10000"/>
              <a:gd name="connsiteX50" fmla="*/ 6 w 8529"/>
              <a:gd name="connsiteY50" fmla="*/ 906 h 10000"/>
              <a:gd name="connsiteX51" fmla="*/ 2 w 8529"/>
              <a:gd name="connsiteY51" fmla="*/ 865 h 10000"/>
              <a:gd name="connsiteX52" fmla="*/ 0 w 8529"/>
              <a:gd name="connsiteY52" fmla="*/ 829 h 10000"/>
              <a:gd name="connsiteX53" fmla="*/ 0 w 8529"/>
              <a:gd name="connsiteY53" fmla="*/ 791 h 10000"/>
              <a:gd name="connsiteX54" fmla="*/ 0 w 8529"/>
              <a:gd name="connsiteY54" fmla="*/ 753 h 10000"/>
              <a:gd name="connsiteX55" fmla="*/ 2 w 8529"/>
              <a:gd name="connsiteY55" fmla="*/ 715 h 10000"/>
              <a:gd name="connsiteX56" fmla="*/ 6 w 8529"/>
              <a:gd name="connsiteY56" fmla="*/ 679 h 10000"/>
              <a:gd name="connsiteX57" fmla="*/ 12 w 8529"/>
              <a:gd name="connsiteY57" fmla="*/ 640 h 10000"/>
              <a:gd name="connsiteX58" fmla="*/ 20 w 8529"/>
              <a:gd name="connsiteY58" fmla="*/ 602 h 10000"/>
              <a:gd name="connsiteX59" fmla="*/ 30 w 8529"/>
              <a:gd name="connsiteY59" fmla="*/ 565 h 10000"/>
              <a:gd name="connsiteX60" fmla="*/ 42 w 8529"/>
              <a:gd name="connsiteY60" fmla="*/ 529 h 10000"/>
              <a:gd name="connsiteX61" fmla="*/ 55 w 8529"/>
              <a:gd name="connsiteY61" fmla="*/ 493 h 10000"/>
              <a:gd name="connsiteX62" fmla="*/ 71 w 8529"/>
              <a:gd name="connsiteY62" fmla="*/ 459 h 10000"/>
              <a:gd name="connsiteX63" fmla="*/ 85 w 8529"/>
              <a:gd name="connsiteY63" fmla="*/ 425 h 10000"/>
              <a:gd name="connsiteX64" fmla="*/ 103 w 8529"/>
              <a:gd name="connsiteY64" fmla="*/ 388 h 10000"/>
              <a:gd name="connsiteX65" fmla="*/ 125 w 8529"/>
              <a:gd name="connsiteY65" fmla="*/ 354 h 10000"/>
              <a:gd name="connsiteX66" fmla="*/ 146 w 8529"/>
              <a:gd name="connsiteY66" fmla="*/ 322 h 10000"/>
              <a:gd name="connsiteX67" fmla="*/ 170 w 8529"/>
              <a:gd name="connsiteY67" fmla="*/ 292 h 10000"/>
              <a:gd name="connsiteX68" fmla="*/ 194 w 8529"/>
              <a:gd name="connsiteY68" fmla="*/ 262 h 10000"/>
              <a:gd name="connsiteX69" fmla="*/ 222 w 8529"/>
              <a:gd name="connsiteY69" fmla="*/ 232 h 10000"/>
              <a:gd name="connsiteX70" fmla="*/ 222 w 8529"/>
              <a:gd name="connsiteY70" fmla="*/ 232 h 10000"/>
              <a:gd name="connsiteX0" fmla="*/ 260 w 10000"/>
              <a:gd name="connsiteY0" fmla="*/ 232 h 10000"/>
              <a:gd name="connsiteX1" fmla="*/ 260 w 10000"/>
              <a:gd name="connsiteY1" fmla="*/ 232 h 10000"/>
              <a:gd name="connsiteX2" fmla="*/ 292 w 10000"/>
              <a:gd name="connsiteY2" fmla="*/ 204 h 10000"/>
              <a:gd name="connsiteX3" fmla="*/ 325 w 10000"/>
              <a:gd name="connsiteY3" fmla="*/ 177 h 10000"/>
              <a:gd name="connsiteX4" fmla="*/ 362 w 10000"/>
              <a:gd name="connsiteY4" fmla="*/ 153 h 10000"/>
              <a:gd name="connsiteX5" fmla="*/ 399 w 10000"/>
              <a:gd name="connsiteY5" fmla="*/ 129 h 10000"/>
              <a:gd name="connsiteX6" fmla="*/ 436 w 10000"/>
              <a:gd name="connsiteY6" fmla="*/ 109 h 10000"/>
              <a:gd name="connsiteX7" fmla="*/ 475 w 10000"/>
              <a:gd name="connsiteY7" fmla="*/ 90 h 10000"/>
              <a:gd name="connsiteX8" fmla="*/ 512 w 10000"/>
              <a:gd name="connsiteY8" fmla="*/ 73 h 10000"/>
              <a:gd name="connsiteX9" fmla="*/ 552 w 10000"/>
              <a:gd name="connsiteY9" fmla="*/ 58 h 10000"/>
              <a:gd name="connsiteX10" fmla="*/ 593 w 10000"/>
              <a:gd name="connsiteY10" fmla="*/ 44 h 10000"/>
              <a:gd name="connsiteX11" fmla="*/ 635 w 10000"/>
              <a:gd name="connsiteY11" fmla="*/ 32 h 10000"/>
              <a:gd name="connsiteX12" fmla="*/ 675 w 10000"/>
              <a:gd name="connsiteY12" fmla="*/ 22 h 10000"/>
              <a:gd name="connsiteX13" fmla="*/ 716 w 10000"/>
              <a:gd name="connsiteY13" fmla="*/ 14 h 10000"/>
              <a:gd name="connsiteX14" fmla="*/ 759 w 10000"/>
              <a:gd name="connsiteY14" fmla="*/ 8 h 10000"/>
              <a:gd name="connsiteX15" fmla="*/ 802 w 10000"/>
              <a:gd name="connsiteY15" fmla="*/ 3 h 10000"/>
              <a:gd name="connsiteX16" fmla="*/ 844 w 10000"/>
              <a:gd name="connsiteY16" fmla="*/ 2 h 10000"/>
              <a:gd name="connsiteX17" fmla="*/ 886 w 10000"/>
              <a:gd name="connsiteY17" fmla="*/ 0 h 10000"/>
              <a:gd name="connsiteX18" fmla="*/ 930 w 10000"/>
              <a:gd name="connsiteY18" fmla="*/ 2 h 10000"/>
              <a:gd name="connsiteX19" fmla="*/ 972 w 10000"/>
              <a:gd name="connsiteY19" fmla="*/ 3 h 10000"/>
              <a:gd name="connsiteX20" fmla="*/ 1013 w 10000"/>
              <a:gd name="connsiteY20" fmla="*/ 8 h 10000"/>
              <a:gd name="connsiteX21" fmla="*/ 1055 w 10000"/>
              <a:gd name="connsiteY21" fmla="*/ 14 h 10000"/>
              <a:gd name="connsiteX22" fmla="*/ 1097 w 10000"/>
              <a:gd name="connsiteY22" fmla="*/ 22 h 10000"/>
              <a:gd name="connsiteX23" fmla="*/ 1141 w 10000"/>
              <a:gd name="connsiteY23" fmla="*/ 32 h 10000"/>
              <a:gd name="connsiteX24" fmla="*/ 1181 w 10000"/>
              <a:gd name="connsiteY24" fmla="*/ 44 h 10000"/>
              <a:gd name="connsiteX25" fmla="*/ 1222 w 10000"/>
              <a:gd name="connsiteY25" fmla="*/ 58 h 10000"/>
              <a:gd name="connsiteX26" fmla="*/ 1259 w 10000"/>
              <a:gd name="connsiteY26" fmla="*/ 73 h 10000"/>
              <a:gd name="connsiteX27" fmla="*/ 1299 w 10000"/>
              <a:gd name="connsiteY27" fmla="*/ 90 h 10000"/>
              <a:gd name="connsiteX28" fmla="*/ 1338 w 10000"/>
              <a:gd name="connsiteY28" fmla="*/ 109 h 10000"/>
              <a:gd name="connsiteX29" fmla="*/ 1375 w 10000"/>
              <a:gd name="connsiteY29" fmla="*/ 129 h 10000"/>
              <a:gd name="connsiteX30" fmla="*/ 1414 w 10000"/>
              <a:gd name="connsiteY30" fmla="*/ 153 h 10000"/>
              <a:gd name="connsiteX31" fmla="*/ 1447 w 10000"/>
              <a:gd name="connsiteY31" fmla="*/ 177 h 10000"/>
              <a:gd name="connsiteX32" fmla="*/ 1480 w 10000"/>
              <a:gd name="connsiteY32" fmla="*/ 204 h 10000"/>
              <a:gd name="connsiteX33" fmla="*/ 1515 w 10000"/>
              <a:gd name="connsiteY33" fmla="*/ 232 h 10000"/>
              <a:gd name="connsiteX34" fmla="*/ 6601 w 10000"/>
              <a:gd name="connsiteY34" fmla="*/ 4772 h 10000"/>
              <a:gd name="connsiteX35" fmla="*/ 10000 w 10000"/>
              <a:gd name="connsiteY35" fmla="*/ 10000 h 10000"/>
              <a:gd name="connsiteX36" fmla="*/ 260 w 10000"/>
              <a:gd name="connsiteY36" fmla="*/ 1353 h 10000"/>
              <a:gd name="connsiteX37" fmla="*/ 260 w 10000"/>
              <a:gd name="connsiteY37" fmla="*/ 1353 h 10000"/>
              <a:gd name="connsiteX38" fmla="*/ 227 w 10000"/>
              <a:gd name="connsiteY38" fmla="*/ 1323 h 10000"/>
              <a:gd name="connsiteX39" fmla="*/ 199 w 10000"/>
              <a:gd name="connsiteY39" fmla="*/ 1292 h 10000"/>
              <a:gd name="connsiteX40" fmla="*/ 171 w 10000"/>
              <a:gd name="connsiteY40" fmla="*/ 1258 h 10000"/>
              <a:gd name="connsiteX41" fmla="*/ 147 w 10000"/>
              <a:gd name="connsiteY41" fmla="*/ 1226 h 10000"/>
              <a:gd name="connsiteX42" fmla="*/ 121 w 10000"/>
              <a:gd name="connsiteY42" fmla="*/ 1194 h 10000"/>
              <a:gd name="connsiteX43" fmla="*/ 100 w 10000"/>
              <a:gd name="connsiteY43" fmla="*/ 1159 h 10000"/>
              <a:gd name="connsiteX44" fmla="*/ 83 w 10000"/>
              <a:gd name="connsiteY44" fmla="*/ 1126 h 10000"/>
              <a:gd name="connsiteX45" fmla="*/ 64 w 10000"/>
              <a:gd name="connsiteY45" fmla="*/ 1089 h 10000"/>
              <a:gd name="connsiteX46" fmla="*/ 49 w 10000"/>
              <a:gd name="connsiteY46" fmla="*/ 1053 h 10000"/>
              <a:gd name="connsiteX47" fmla="*/ 35 w 10000"/>
              <a:gd name="connsiteY47" fmla="*/ 1017 h 10000"/>
              <a:gd name="connsiteX48" fmla="*/ 23 w 10000"/>
              <a:gd name="connsiteY48" fmla="*/ 979 h 10000"/>
              <a:gd name="connsiteX49" fmla="*/ 14 w 10000"/>
              <a:gd name="connsiteY49" fmla="*/ 942 h 10000"/>
              <a:gd name="connsiteX50" fmla="*/ 7 w 10000"/>
              <a:gd name="connsiteY50" fmla="*/ 906 h 10000"/>
              <a:gd name="connsiteX51" fmla="*/ 2 w 10000"/>
              <a:gd name="connsiteY51" fmla="*/ 865 h 10000"/>
              <a:gd name="connsiteX52" fmla="*/ 0 w 10000"/>
              <a:gd name="connsiteY52" fmla="*/ 829 h 10000"/>
              <a:gd name="connsiteX53" fmla="*/ 0 w 10000"/>
              <a:gd name="connsiteY53" fmla="*/ 791 h 10000"/>
              <a:gd name="connsiteX54" fmla="*/ 0 w 10000"/>
              <a:gd name="connsiteY54" fmla="*/ 753 h 10000"/>
              <a:gd name="connsiteX55" fmla="*/ 2 w 10000"/>
              <a:gd name="connsiteY55" fmla="*/ 715 h 10000"/>
              <a:gd name="connsiteX56" fmla="*/ 7 w 10000"/>
              <a:gd name="connsiteY56" fmla="*/ 679 h 10000"/>
              <a:gd name="connsiteX57" fmla="*/ 14 w 10000"/>
              <a:gd name="connsiteY57" fmla="*/ 640 h 10000"/>
              <a:gd name="connsiteX58" fmla="*/ 23 w 10000"/>
              <a:gd name="connsiteY58" fmla="*/ 602 h 10000"/>
              <a:gd name="connsiteX59" fmla="*/ 35 w 10000"/>
              <a:gd name="connsiteY59" fmla="*/ 565 h 10000"/>
              <a:gd name="connsiteX60" fmla="*/ 49 w 10000"/>
              <a:gd name="connsiteY60" fmla="*/ 529 h 10000"/>
              <a:gd name="connsiteX61" fmla="*/ 64 w 10000"/>
              <a:gd name="connsiteY61" fmla="*/ 493 h 10000"/>
              <a:gd name="connsiteX62" fmla="*/ 83 w 10000"/>
              <a:gd name="connsiteY62" fmla="*/ 459 h 10000"/>
              <a:gd name="connsiteX63" fmla="*/ 100 w 10000"/>
              <a:gd name="connsiteY63" fmla="*/ 425 h 10000"/>
              <a:gd name="connsiteX64" fmla="*/ 121 w 10000"/>
              <a:gd name="connsiteY64" fmla="*/ 388 h 10000"/>
              <a:gd name="connsiteX65" fmla="*/ 147 w 10000"/>
              <a:gd name="connsiteY65" fmla="*/ 354 h 10000"/>
              <a:gd name="connsiteX66" fmla="*/ 171 w 10000"/>
              <a:gd name="connsiteY66" fmla="*/ 322 h 10000"/>
              <a:gd name="connsiteX67" fmla="*/ 199 w 10000"/>
              <a:gd name="connsiteY67" fmla="*/ 292 h 10000"/>
              <a:gd name="connsiteX68" fmla="*/ 227 w 10000"/>
              <a:gd name="connsiteY68" fmla="*/ 262 h 10000"/>
              <a:gd name="connsiteX69" fmla="*/ 260 w 10000"/>
              <a:gd name="connsiteY69" fmla="*/ 232 h 10000"/>
              <a:gd name="connsiteX70" fmla="*/ 260 w 10000"/>
              <a:gd name="connsiteY70" fmla="*/ 232 h 10000"/>
              <a:gd name="connsiteX0" fmla="*/ 260 w 6601"/>
              <a:gd name="connsiteY0" fmla="*/ 232 h 6892"/>
              <a:gd name="connsiteX1" fmla="*/ 260 w 6601"/>
              <a:gd name="connsiteY1" fmla="*/ 232 h 6892"/>
              <a:gd name="connsiteX2" fmla="*/ 292 w 6601"/>
              <a:gd name="connsiteY2" fmla="*/ 204 h 6892"/>
              <a:gd name="connsiteX3" fmla="*/ 325 w 6601"/>
              <a:gd name="connsiteY3" fmla="*/ 177 h 6892"/>
              <a:gd name="connsiteX4" fmla="*/ 362 w 6601"/>
              <a:gd name="connsiteY4" fmla="*/ 153 h 6892"/>
              <a:gd name="connsiteX5" fmla="*/ 399 w 6601"/>
              <a:gd name="connsiteY5" fmla="*/ 129 h 6892"/>
              <a:gd name="connsiteX6" fmla="*/ 436 w 6601"/>
              <a:gd name="connsiteY6" fmla="*/ 109 h 6892"/>
              <a:gd name="connsiteX7" fmla="*/ 475 w 6601"/>
              <a:gd name="connsiteY7" fmla="*/ 90 h 6892"/>
              <a:gd name="connsiteX8" fmla="*/ 512 w 6601"/>
              <a:gd name="connsiteY8" fmla="*/ 73 h 6892"/>
              <a:gd name="connsiteX9" fmla="*/ 552 w 6601"/>
              <a:gd name="connsiteY9" fmla="*/ 58 h 6892"/>
              <a:gd name="connsiteX10" fmla="*/ 593 w 6601"/>
              <a:gd name="connsiteY10" fmla="*/ 44 h 6892"/>
              <a:gd name="connsiteX11" fmla="*/ 635 w 6601"/>
              <a:gd name="connsiteY11" fmla="*/ 32 h 6892"/>
              <a:gd name="connsiteX12" fmla="*/ 675 w 6601"/>
              <a:gd name="connsiteY12" fmla="*/ 22 h 6892"/>
              <a:gd name="connsiteX13" fmla="*/ 716 w 6601"/>
              <a:gd name="connsiteY13" fmla="*/ 14 h 6892"/>
              <a:gd name="connsiteX14" fmla="*/ 759 w 6601"/>
              <a:gd name="connsiteY14" fmla="*/ 8 h 6892"/>
              <a:gd name="connsiteX15" fmla="*/ 802 w 6601"/>
              <a:gd name="connsiteY15" fmla="*/ 3 h 6892"/>
              <a:gd name="connsiteX16" fmla="*/ 844 w 6601"/>
              <a:gd name="connsiteY16" fmla="*/ 2 h 6892"/>
              <a:gd name="connsiteX17" fmla="*/ 886 w 6601"/>
              <a:gd name="connsiteY17" fmla="*/ 0 h 6892"/>
              <a:gd name="connsiteX18" fmla="*/ 930 w 6601"/>
              <a:gd name="connsiteY18" fmla="*/ 2 h 6892"/>
              <a:gd name="connsiteX19" fmla="*/ 972 w 6601"/>
              <a:gd name="connsiteY19" fmla="*/ 3 h 6892"/>
              <a:gd name="connsiteX20" fmla="*/ 1013 w 6601"/>
              <a:gd name="connsiteY20" fmla="*/ 8 h 6892"/>
              <a:gd name="connsiteX21" fmla="*/ 1055 w 6601"/>
              <a:gd name="connsiteY21" fmla="*/ 14 h 6892"/>
              <a:gd name="connsiteX22" fmla="*/ 1097 w 6601"/>
              <a:gd name="connsiteY22" fmla="*/ 22 h 6892"/>
              <a:gd name="connsiteX23" fmla="*/ 1141 w 6601"/>
              <a:gd name="connsiteY23" fmla="*/ 32 h 6892"/>
              <a:gd name="connsiteX24" fmla="*/ 1181 w 6601"/>
              <a:gd name="connsiteY24" fmla="*/ 44 h 6892"/>
              <a:gd name="connsiteX25" fmla="*/ 1222 w 6601"/>
              <a:gd name="connsiteY25" fmla="*/ 58 h 6892"/>
              <a:gd name="connsiteX26" fmla="*/ 1259 w 6601"/>
              <a:gd name="connsiteY26" fmla="*/ 73 h 6892"/>
              <a:gd name="connsiteX27" fmla="*/ 1299 w 6601"/>
              <a:gd name="connsiteY27" fmla="*/ 90 h 6892"/>
              <a:gd name="connsiteX28" fmla="*/ 1338 w 6601"/>
              <a:gd name="connsiteY28" fmla="*/ 109 h 6892"/>
              <a:gd name="connsiteX29" fmla="*/ 1375 w 6601"/>
              <a:gd name="connsiteY29" fmla="*/ 129 h 6892"/>
              <a:gd name="connsiteX30" fmla="*/ 1414 w 6601"/>
              <a:gd name="connsiteY30" fmla="*/ 153 h 6892"/>
              <a:gd name="connsiteX31" fmla="*/ 1447 w 6601"/>
              <a:gd name="connsiteY31" fmla="*/ 177 h 6892"/>
              <a:gd name="connsiteX32" fmla="*/ 1480 w 6601"/>
              <a:gd name="connsiteY32" fmla="*/ 204 h 6892"/>
              <a:gd name="connsiteX33" fmla="*/ 1515 w 6601"/>
              <a:gd name="connsiteY33" fmla="*/ 232 h 6892"/>
              <a:gd name="connsiteX34" fmla="*/ 6601 w 6601"/>
              <a:gd name="connsiteY34" fmla="*/ 4772 h 6892"/>
              <a:gd name="connsiteX35" fmla="*/ 6420 w 6601"/>
              <a:gd name="connsiteY35" fmla="*/ 6892 h 6892"/>
              <a:gd name="connsiteX36" fmla="*/ 260 w 6601"/>
              <a:gd name="connsiteY36" fmla="*/ 1353 h 6892"/>
              <a:gd name="connsiteX37" fmla="*/ 260 w 6601"/>
              <a:gd name="connsiteY37" fmla="*/ 1353 h 6892"/>
              <a:gd name="connsiteX38" fmla="*/ 227 w 6601"/>
              <a:gd name="connsiteY38" fmla="*/ 1323 h 6892"/>
              <a:gd name="connsiteX39" fmla="*/ 199 w 6601"/>
              <a:gd name="connsiteY39" fmla="*/ 1292 h 6892"/>
              <a:gd name="connsiteX40" fmla="*/ 171 w 6601"/>
              <a:gd name="connsiteY40" fmla="*/ 1258 h 6892"/>
              <a:gd name="connsiteX41" fmla="*/ 147 w 6601"/>
              <a:gd name="connsiteY41" fmla="*/ 1226 h 6892"/>
              <a:gd name="connsiteX42" fmla="*/ 121 w 6601"/>
              <a:gd name="connsiteY42" fmla="*/ 1194 h 6892"/>
              <a:gd name="connsiteX43" fmla="*/ 100 w 6601"/>
              <a:gd name="connsiteY43" fmla="*/ 1159 h 6892"/>
              <a:gd name="connsiteX44" fmla="*/ 83 w 6601"/>
              <a:gd name="connsiteY44" fmla="*/ 1126 h 6892"/>
              <a:gd name="connsiteX45" fmla="*/ 64 w 6601"/>
              <a:gd name="connsiteY45" fmla="*/ 1089 h 6892"/>
              <a:gd name="connsiteX46" fmla="*/ 49 w 6601"/>
              <a:gd name="connsiteY46" fmla="*/ 1053 h 6892"/>
              <a:gd name="connsiteX47" fmla="*/ 35 w 6601"/>
              <a:gd name="connsiteY47" fmla="*/ 1017 h 6892"/>
              <a:gd name="connsiteX48" fmla="*/ 23 w 6601"/>
              <a:gd name="connsiteY48" fmla="*/ 979 h 6892"/>
              <a:gd name="connsiteX49" fmla="*/ 14 w 6601"/>
              <a:gd name="connsiteY49" fmla="*/ 942 h 6892"/>
              <a:gd name="connsiteX50" fmla="*/ 7 w 6601"/>
              <a:gd name="connsiteY50" fmla="*/ 906 h 6892"/>
              <a:gd name="connsiteX51" fmla="*/ 2 w 6601"/>
              <a:gd name="connsiteY51" fmla="*/ 865 h 6892"/>
              <a:gd name="connsiteX52" fmla="*/ 0 w 6601"/>
              <a:gd name="connsiteY52" fmla="*/ 829 h 6892"/>
              <a:gd name="connsiteX53" fmla="*/ 0 w 6601"/>
              <a:gd name="connsiteY53" fmla="*/ 791 h 6892"/>
              <a:gd name="connsiteX54" fmla="*/ 0 w 6601"/>
              <a:gd name="connsiteY54" fmla="*/ 753 h 6892"/>
              <a:gd name="connsiteX55" fmla="*/ 2 w 6601"/>
              <a:gd name="connsiteY55" fmla="*/ 715 h 6892"/>
              <a:gd name="connsiteX56" fmla="*/ 7 w 6601"/>
              <a:gd name="connsiteY56" fmla="*/ 679 h 6892"/>
              <a:gd name="connsiteX57" fmla="*/ 14 w 6601"/>
              <a:gd name="connsiteY57" fmla="*/ 640 h 6892"/>
              <a:gd name="connsiteX58" fmla="*/ 23 w 6601"/>
              <a:gd name="connsiteY58" fmla="*/ 602 h 6892"/>
              <a:gd name="connsiteX59" fmla="*/ 35 w 6601"/>
              <a:gd name="connsiteY59" fmla="*/ 565 h 6892"/>
              <a:gd name="connsiteX60" fmla="*/ 49 w 6601"/>
              <a:gd name="connsiteY60" fmla="*/ 529 h 6892"/>
              <a:gd name="connsiteX61" fmla="*/ 64 w 6601"/>
              <a:gd name="connsiteY61" fmla="*/ 493 h 6892"/>
              <a:gd name="connsiteX62" fmla="*/ 83 w 6601"/>
              <a:gd name="connsiteY62" fmla="*/ 459 h 6892"/>
              <a:gd name="connsiteX63" fmla="*/ 100 w 6601"/>
              <a:gd name="connsiteY63" fmla="*/ 425 h 6892"/>
              <a:gd name="connsiteX64" fmla="*/ 121 w 6601"/>
              <a:gd name="connsiteY64" fmla="*/ 388 h 6892"/>
              <a:gd name="connsiteX65" fmla="*/ 147 w 6601"/>
              <a:gd name="connsiteY65" fmla="*/ 354 h 6892"/>
              <a:gd name="connsiteX66" fmla="*/ 171 w 6601"/>
              <a:gd name="connsiteY66" fmla="*/ 322 h 6892"/>
              <a:gd name="connsiteX67" fmla="*/ 199 w 6601"/>
              <a:gd name="connsiteY67" fmla="*/ 292 h 6892"/>
              <a:gd name="connsiteX68" fmla="*/ 227 w 6601"/>
              <a:gd name="connsiteY68" fmla="*/ 262 h 6892"/>
              <a:gd name="connsiteX69" fmla="*/ 260 w 6601"/>
              <a:gd name="connsiteY69" fmla="*/ 232 h 6892"/>
              <a:gd name="connsiteX70" fmla="*/ 260 w 6601"/>
              <a:gd name="connsiteY70" fmla="*/ 232 h 6892"/>
              <a:gd name="connsiteX0" fmla="*/ 394 w 10000"/>
              <a:gd name="connsiteY0" fmla="*/ 337 h 10000"/>
              <a:gd name="connsiteX1" fmla="*/ 394 w 10000"/>
              <a:gd name="connsiteY1" fmla="*/ 337 h 10000"/>
              <a:gd name="connsiteX2" fmla="*/ 442 w 10000"/>
              <a:gd name="connsiteY2" fmla="*/ 296 h 10000"/>
              <a:gd name="connsiteX3" fmla="*/ 492 w 10000"/>
              <a:gd name="connsiteY3" fmla="*/ 257 h 10000"/>
              <a:gd name="connsiteX4" fmla="*/ 548 w 10000"/>
              <a:gd name="connsiteY4" fmla="*/ 222 h 10000"/>
              <a:gd name="connsiteX5" fmla="*/ 604 w 10000"/>
              <a:gd name="connsiteY5" fmla="*/ 187 h 10000"/>
              <a:gd name="connsiteX6" fmla="*/ 661 w 10000"/>
              <a:gd name="connsiteY6" fmla="*/ 158 h 10000"/>
              <a:gd name="connsiteX7" fmla="*/ 720 w 10000"/>
              <a:gd name="connsiteY7" fmla="*/ 131 h 10000"/>
              <a:gd name="connsiteX8" fmla="*/ 776 w 10000"/>
              <a:gd name="connsiteY8" fmla="*/ 106 h 10000"/>
              <a:gd name="connsiteX9" fmla="*/ 836 w 10000"/>
              <a:gd name="connsiteY9" fmla="*/ 84 h 10000"/>
              <a:gd name="connsiteX10" fmla="*/ 898 w 10000"/>
              <a:gd name="connsiteY10" fmla="*/ 64 h 10000"/>
              <a:gd name="connsiteX11" fmla="*/ 962 w 10000"/>
              <a:gd name="connsiteY11" fmla="*/ 46 h 10000"/>
              <a:gd name="connsiteX12" fmla="*/ 1023 w 10000"/>
              <a:gd name="connsiteY12" fmla="*/ 32 h 10000"/>
              <a:gd name="connsiteX13" fmla="*/ 1085 w 10000"/>
              <a:gd name="connsiteY13" fmla="*/ 20 h 10000"/>
              <a:gd name="connsiteX14" fmla="*/ 1150 w 10000"/>
              <a:gd name="connsiteY14" fmla="*/ 12 h 10000"/>
              <a:gd name="connsiteX15" fmla="*/ 1215 w 10000"/>
              <a:gd name="connsiteY15" fmla="*/ 4 h 10000"/>
              <a:gd name="connsiteX16" fmla="*/ 1279 w 10000"/>
              <a:gd name="connsiteY16" fmla="*/ 3 h 10000"/>
              <a:gd name="connsiteX17" fmla="*/ 1342 w 10000"/>
              <a:gd name="connsiteY17" fmla="*/ 0 h 10000"/>
              <a:gd name="connsiteX18" fmla="*/ 1409 w 10000"/>
              <a:gd name="connsiteY18" fmla="*/ 3 h 10000"/>
              <a:gd name="connsiteX19" fmla="*/ 1473 w 10000"/>
              <a:gd name="connsiteY19" fmla="*/ 4 h 10000"/>
              <a:gd name="connsiteX20" fmla="*/ 1535 w 10000"/>
              <a:gd name="connsiteY20" fmla="*/ 12 h 10000"/>
              <a:gd name="connsiteX21" fmla="*/ 1598 w 10000"/>
              <a:gd name="connsiteY21" fmla="*/ 20 h 10000"/>
              <a:gd name="connsiteX22" fmla="*/ 1662 w 10000"/>
              <a:gd name="connsiteY22" fmla="*/ 32 h 10000"/>
              <a:gd name="connsiteX23" fmla="*/ 1729 w 10000"/>
              <a:gd name="connsiteY23" fmla="*/ 46 h 10000"/>
              <a:gd name="connsiteX24" fmla="*/ 1789 w 10000"/>
              <a:gd name="connsiteY24" fmla="*/ 64 h 10000"/>
              <a:gd name="connsiteX25" fmla="*/ 1851 w 10000"/>
              <a:gd name="connsiteY25" fmla="*/ 84 h 10000"/>
              <a:gd name="connsiteX26" fmla="*/ 1907 w 10000"/>
              <a:gd name="connsiteY26" fmla="*/ 106 h 10000"/>
              <a:gd name="connsiteX27" fmla="*/ 1968 w 10000"/>
              <a:gd name="connsiteY27" fmla="*/ 131 h 10000"/>
              <a:gd name="connsiteX28" fmla="*/ 2027 w 10000"/>
              <a:gd name="connsiteY28" fmla="*/ 158 h 10000"/>
              <a:gd name="connsiteX29" fmla="*/ 2083 w 10000"/>
              <a:gd name="connsiteY29" fmla="*/ 187 h 10000"/>
              <a:gd name="connsiteX30" fmla="*/ 2142 w 10000"/>
              <a:gd name="connsiteY30" fmla="*/ 222 h 10000"/>
              <a:gd name="connsiteX31" fmla="*/ 2192 w 10000"/>
              <a:gd name="connsiteY31" fmla="*/ 257 h 10000"/>
              <a:gd name="connsiteX32" fmla="*/ 2242 w 10000"/>
              <a:gd name="connsiteY32" fmla="*/ 296 h 10000"/>
              <a:gd name="connsiteX33" fmla="*/ 2295 w 10000"/>
              <a:gd name="connsiteY33" fmla="*/ 337 h 10000"/>
              <a:gd name="connsiteX34" fmla="*/ 10000 w 10000"/>
              <a:gd name="connsiteY34" fmla="*/ 6924 h 10000"/>
              <a:gd name="connsiteX35" fmla="*/ 9726 w 10000"/>
              <a:gd name="connsiteY35" fmla="*/ 10000 h 10000"/>
              <a:gd name="connsiteX36" fmla="*/ 394 w 10000"/>
              <a:gd name="connsiteY36" fmla="*/ 1963 h 10000"/>
              <a:gd name="connsiteX37" fmla="*/ 394 w 10000"/>
              <a:gd name="connsiteY37" fmla="*/ 1963 h 10000"/>
              <a:gd name="connsiteX38" fmla="*/ 344 w 10000"/>
              <a:gd name="connsiteY38" fmla="*/ 1920 h 10000"/>
              <a:gd name="connsiteX39" fmla="*/ 301 w 10000"/>
              <a:gd name="connsiteY39" fmla="*/ 1875 h 10000"/>
              <a:gd name="connsiteX40" fmla="*/ 259 w 10000"/>
              <a:gd name="connsiteY40" fmla="*/ 1825 h 10000"/>
              <a:gd name="connsiteX41" fmla="*/ 223 w 10000"/>
              <a:gd name="connsiteY41" fmla="*/ 1779 h 10000"/>
              <a:gd name="connsiteX42" fmla="*/ 183 w 10000"/>
              <a:gd name="connsiteY42" fmla="*/ 1732 h 10000"/>
              <a:gd name="connsiteX43" fmla="*/ 151 w 10000"/>
              <a:gd name="connsiteY43" fmla="*/ 1682 h 10000"/>
              <a:gd name="connsiteX44" fmla="*/ 126 w 10000"/>
              <a:gd name="connsiteY44" fmla="*/ 1634 h 10000"/>
              <a:gd name="connsiteX45" fmla="*/ 97 w 10000"/>
              <a:gd name="connsiteY45" fmla="*/ 1580 h 10000"/>
              <a:gd name="connsiteX46" fmla="*/ 74 w 10000"/>
              <a:gd name="connsiteY46" fmla="*/ 1528 h 10000"/>
              <a:gd name="connsiteX47" fmla="*/ 53 w 10000"/>
              <a:gd name="connsiteY47" fmla="*/ 1476 h 10000"/>
              <a:gd name="connsiteX48" fmla="*/ 35 w 10000"/>
              <a:gd name="connsiteY48" fmla="*/ 1420 h 10000"/>
              <a:gd name="connsiteX49" fmla="*/ 21 w 10000"/>
              <a:gd name="connsiteY49" fmla="*/ 1367 h 10000"/>
              <a:gd name="connsiteX50" fmla="*/ 11 w 10000"/>
              <a:gd name="connsiteY50" fmla="*/ 1315 h 10000"/>
              <a:gd name="connsiteX51" fmla="*/ 3 w 10000"/>
              <a:gd name="connsiteY51" fmla="*/ 1255 h 10000"/>
              <a:gd name="connsiteX52" fmla="*/ 0 w 10000"/>
              <a:gd name="connsiteY52" fmla="*/ 1203 h 10000"/>
              <a:gd name="connsiteX53" fmla="*/ 0 w 10000"/>
              <a:gd name="connsiteY53" fmla="*/ 1148 h 10000"/>
              <a:gd name="connsiteX54" fmla="*/ 0 w 10000"/>
              <a:gd name="connsiteY54" fmla="*/ 1093 h 10000"/>
              <a:gd name="connsiteX55" fmla="*/ 3 w 10000"/>
              <a:gd name="connsiteY55" fmla="*/ 1037 h 10000"/>
              <a:gd name="connsiteX56" fmla="*/ 11 w 10000"/>
              <a:gd name="connsiteY56" fmla="*/ 985 h 10000"/>
              <a:gd name="connsiteX57" fmla="*/ 21 w 10000"/>
              <a:gd name="connsiteY57" fmla="*/ 929 h 10000"/>
              <a:gd name="connsiteX58" fmla="*/ 35 w 10000"/>
              <a:gd name="connsiteY58" fmla="*/ 873 h 10000"/>
              <a:gd name="connsiteX59" fmla="*/ 53 w 10000"/>
              <a:gd name="connsiteY59" fmla="*/ 820 h 10000"/>
              <a:gd name="connsiteX60" fmla="*/ 74 w 10000"/>
              <a:gd name="connsiteY60" fmla="*/ 768 h 10000"/>
              <a:gd name="connsiteX61" fmla="*/ 97 w 10000"/>
              <a:gd name="connsiteY61" fmla="*/ 715 h 10000"/>
              <a:gd name="connsiteX62" fmla="*/ 126 w 10000"/>
              <a:gd name="connsiteY62" fmla="*/ 666 h 10000"/>
              <a:gd name="connsiteX63" fmla="*/ 151 w 10000"/>
              <a:gd name="connsiteY63" fmla="*/ 617 h 10000"/>
              <a:gd name="connsiteX64" fmla="*/ 183 w 10000"/>
              <a:gd name="connsiteY64" fmla="*/ 563 h 10000"/>
              <a:gd name="connsiteX65" fmla="*/ 223 w 10000"/>
              <a:gd name="connsiteY65" fmla="*/ 514 h 10000"/>
              <a:gd name="connsiteX66" fmla="*/ 259 w 10000"/>
              <a:gd name="connsiteY66" fmla="*/ 467 h 10000"/>
              <a:gd name="connsiteX67" fmla="*/ 301 w 10000"/>
              <a:gd name="connsiteY67" fmla="*/ 424 h 10000"/>
              <a:gd name="connsiteX68" fmla="*/ 344 w 10000"/>
              <a:gd name="connsiteY68" fmla="*/ 380 h 10000"/>
              <a:gd name="connsiteX69" fmla="*/ 394 w 10000"/>
              <a:gd name="connsiteY69" fmla="*/ 337 h 10000"/>
              <a:gd name="connsiteX70" fmla="*/ 394 w 10000"/>
              <a:gd name="connsiteY70" fmla="*/ 337 h 10000"/>
              <a:gd name="connsiteX0" fmla="*/ 394 w 10011"/>
              <a:gd name="connsiteY0" fmla="*/ 337 h 10116"/>
              <a:gd name="connsiteX1" fmla="*/ 394 w 10011"/>
              <a:gd name="connsiteY1" fmla="*/ 337 h 10116"/>
              <a:gd name="connsiteX2" fmla="*/ 442 w 10011"/>
              <a:gd name="connsiteY2" fmla="*/ 296 h 10116"/>
              <a:gd name="connsiteX3" fmla="*/ 492 w 10011"/>
              <a:gd name="connsiteY3" fmla="*/ 257 h 10116"/>
              <a:gd name="connsiteX4" fmla="*/ 548 w 10011"/>
              <a:gd name="connsiteY4" fmla="*/ 222 h 10116"/>
              <a:gd name="connsiteX5" fmla="*/ 604 w 10011"/>
              <a:gd name="connsiteY5" fmla="*/ 187 h 10116"/>
              <a:gd name="connsiteX6" fmla="*/ 661 w 10011"/>
              <a:gd name="connsiteY6" fmla="*/ 158 h 10116"/>
              <a:gd name="connsiteX7" fmla="*/ 720 w 10011"/>
              <a:gd name="connsiteY7" fmla="*/ 131 h 10116"/>
              <a:gd name="connsiteX8" fmla="*/ 776 w 10011"/>
              <a:gd name="connsiteY8" fmla="*/ 106 h 10116"/>
              <a:gd name="connsiteX9" fmla="*/ 836 w 10011"/>
              <a:gd name="connsiteY9" fmla="*/ 84 h 10116"/>
              <a:gd name="connsiteX10" fmla="*/ 898 w 10011"/>
              <a:gd name="connsiteY10" fmla="*/ 64 h 10116"/>
              <a:gd name="connsiteX11" fmla="*/ 962 w 10011"/>
              <a:gd name="connsiteY11" fmla="*/ 46 h 10116"/>
              <a:gd name="connsiteX12" fmla="*/ 1023 w 10011"/>
              <a:gd name="connsiteY12" fmla="*/ 32 h 10116"/>
              <a:gd name="connsiteX13" fmla="*/ 1085 w 10011"/>
              <a:gd name="connsiteY13" fmla="*/ 20 h 10116"/>
              <a:gd name="connsiteX14" fmla="*/ 1150 w 10011"/>
              <a:gd name="connsiteY14" fmla="*/ 12 h 10116"/>
              <a:gd name="connsiteX15" fmla="*/ 1215 w 10011"/>
              <a:gd name="connsiteY15" fmla="*/ 4 h 10116"/>
              <a:gd name="connsiteX16" fmla="*/ 1279 w 10011"/>
              <a:gd name="connsiteY16" fmla="*/ 3 h 10116"/>
              <a:gd name="connsiteX17" fmla="*/ 1342 w 10011"/>
              <a:gd name="connsiteY17" fmla="*/ 0 h 10116"/>
              <a:gd name="connsiteX18" fmla="*/ 1409 w 10011"/>
              <a:gd name="connsiteY18" fmla="*/ 3 h 10116"/>
              <a:gd name="connsiteX19" fmla="*/ 1473 w 10011"/>
              <a:gd name="connsiteY19" fmla="*/ 4 h 10116"/>
              <a:gd name="connsiteX20" fmla="*/ 1535 w 10011"/>
              <a:gd name="connsiteY20" fmla="*/ 12 h 10116"/>
              <a:gd name="connsiteX21" fmla="*/ 1598 w 10011"/>
              <a:gd name="connsiteY21" fmla="*/ 20 h 10116"/>
              <a:gd name="connsiteX22" fmla="*/ 1662 w 10011"/>
              <a:gd name="connsiteY22" fmla="*/ 32 h 10116"/>
              <a:gd name="connsiteX23" fmla="*/ 1729 w 10011"/>
              <a:gd name="connsiteY23" fmla="*/ 46 h 10116"/>
              <a:gd name="connsiteX24" fmla="*/ 1789 w 10011"/>
              <a:gd name="connsiteY24" fmla="*/ 64 h 10116"/>
              <a:gd name="connsiteX25" fmla="*/ 1851 w 10011"/>
              <a:gd name="connsiteY25" fmla="*/ 84 h 10116"/>
              <a:gd name="connsiteX26" fmla="*/ 1907 w 10011"/>
              <a:gd name="connsiteY26" fmla="*/ 106 h 10116"/>
              <a:gd name="connsiteX27" fmla="*/ 1968 w 10011"/>
              <a:gd name="connsiteY27" fmla="*/ 131 h 10116"/>
              <a:gd name="connsiteX28" fmla="*/ 2027 w 10011"/>
              <a:gd name="connsiteY28" fmla="*/ 158 h 10116"/>
              <a:gd name="connsiteX29" fmla="*/ 2083 w 10011"/>
              <a:gd name="connsiteY29" fmla="*/ 187 h 10116"/>
              <a:gd name="connsiteX30" fmla="*/ 2142 w 10011"/>
              <a:gd name="connsiteY30" fmla="*/ 222 h 10116"/>
              <a:gd name="connsiteX31" fmla="*/ 2192 w 10011"/>
              <a:gd name="connsiteY31" fmla="*/ 257 h 10116"/>
              <a:gd name="connsiteX32" fmla="*/ 2242 w 10011"/>
              <a:gd name="connsiteY32" fmla="*/ 296 h 10116"/>
              <a:gd name="connsiteX33" fmla="*/ 2295 w 10011"/>
              <a:gd name="connsiteY33" fmla="*/ 337 h 10116"/>
              <a:gd name="connsiteX34" fmla="*/ 10000 w 10011"/>
              <a:gd name="connsiteY34" fmla="*/ 6924 h 10116"/>
              <a:gd name="connsiteX35" fmla="*/ 9863 w 10011"/>
              <a:gd name="connsiteY35" fmla="*/ 10116 h 10116"/>
              <a:gd name="connsiteX36" fmla="*/ 394 w 10011"/>
              <a:gd name="connsiteY36" fmla="*/ 1963 h 10116"/>
              <a:gd name="connsiteX37" fmla="*/ 394 w 10011"/>
              <a:gd name="connsiteY37" fmla="*/ 1963 h 10116"/>
              <a:gd name="connsiteX38" fmla="*/ 344 w 10011"/>
              <a:gd name="connsiteY38" fmla="*/ 1920 h 10116"/>
              <a:gd name="connsiteX39" fmla="*/ 301 w 10011"/>
              <a:gd name="connsiteY39" fmla="*/ 1875 h 10116"/>
              <a:gd name="connsiteX40" fmla="*/ 259 w 10011"/>
              <a:gd name="connsiteY40" fmla="*/ 1825 h 10116"/>
              <a:gd name="connsiteX41" fmla="*/ 223 w 10011"/>
              <a:gd name="connsiteY41" fmla="*/ 1779 h 10116"/>
              <a:gd name="connsiteX42" fmla="*/ 183 w 10011"/>
              <a:gd name="connsiteY42" fmla="*/ 1732 h 10116"/>
              <a:gd name="connsiteX43" fmla="*/ 151 w 10011"/>
              <a:gd name="connsiteY43" fmla="*/ 1682 h 10116"/>
              <a:gd name="connsiteX44" fmla="*/ 126 w 10011"/>
              <a:gd name="connsiteY44" fmla="*/ 1634 h 10116"/>
              <a:gd name="connsiteX45" fmla="*/ 97 w 10011"/>
              <a:gd name="connsiteY45" fmla="*/ 1580 h 10116"/>
              <a:gd name="connsiteX46" fmla="*/ 74 w 10011"/>
              <a:gd name="connsiteY46" fmla="*/ 1528 h 10116"/>
              <a:gd name="connsiteX47" fmla="*/ 53 w 10011"/>
              <a:gd name="connsiteY47" fmla="*/ 1476 h 10116"/>
              <a:gd name="connsiteX48" fmla="*/ 35 w 10011"/>
              <a:gd name="connsiteY48" fmla="*/ 1420 h 10116"/>
              <a:gd name="connsiteX49" fmla="*/ 21 w 10011"/>
              <a:gd name="connsiteY49" fmla="*/ 1367 h 10116"/>
              <a:gd name="connsiteX50" fmla="*/ 11 w 10011"/>
              <a:gd name="connsiteY50" fmla="*/ 1315 h 10116"/>
              <a:gd name="connsiteX51" fmla="*/ 3 w 10011"/>
              <a:gd name="connsiteY51" fmla="*/ 1255 h 10116"/>
              <a:gd name="connsiteX52" fmla="*/ 0 w 10011"/>
              <a:gd name="connsiteY52" fmla="*/ 1203 h 10116"/>
              <a:gd name="connsiteX53" fmla="*/ 0 w 10011"/>
              <a:gd name="connsiteY53" fmla="*/ 1148 h 10116"/>
              <a:gd name="connsiteX54" fmla="*/ 0 w 10011"/>
              <a:gd name="connsiteY54" fmla="*/ 1093 h 10116"/>
              <a:gd name="connsiteX55" fmla="*/ 3 w 10011"/>
              <a:gd name="connsiteY55" fmla="*/ 1037 h 10116"/>
              <a:gd name="connsiteX56" fmla="*/ 11 w 10011"/>
              <a:gd name="connsiteY56" fmla="*/ 985 h 10116"/>
              <a:gd name="connsiteX57" fmla="*/ 21 w 10011"/>
              <a:gd name="connsiteY57" fmla="*/ 929 h 10116"/>
              <a:gd name="connsiteX58" fmla="*/ 35 w 10011"/>
              <a:gd name="connsiteY58" fmla="*/ 873 h 10116"/>
              <a:gd name="connsiteX59" fmla="*/ 53 w 10011"/>
              <a:gd name="connsiteY59" fmla="*/ 820 h 10116"/>
              <a:gd name="connsiteX60" fmla="*/ 74 w 10011"/>
              <a:gd name="connsiteY60" fmla="*/ 768 h 10116"/>
              <a:gd name="connsiteX61" fmla="*/ 97 w 10011"/>
              <a:gd name="connsiteY61" fmla="*/ 715 h 10116"/>
              <a:gd name="connsiteX62" fmla="*/ 126 w 10011"/>
              <a:gd name="connsiteY62" fmla="*/ 666 h 10116"/>
              <a:gd name="connsiteX63" fmla="*/ 151 w 10011"/>
              <a:gd name="connsiteY63" fmla="*/ 617 h 10116"/>
              <a:gd name="connsiteX64" fmla="*/ 183 w 10011"/>
              <a:gd name="connsiteY64" fmla="*/ 563 h 10116"/>
              <a:gd name="connsiteX65" fmla="*/ 223 w 10011"/>
              <a:gd name="connsiteY65" fmla="*/ 514 h 10116"/>
              <a:gd name="connsiteX66" fmla="*/ 259 w 10011"/>
              <a:gd name="connsiteY66" fmla="*/ 467 h 10116"/>
              <a:gd name="connsiteX67" fmla="*/ 301 w 10011"/>
              <a:gd name="connsiteY67" fmla="*/ 424 h 10116"/>
              <a:gd name="connsiteX68" fmla="*/ 344 w 10011"/>
              <a:gd name="connsiteY68" fmla="*/ 380 h 10116"/>
              <a:gd name="connsiteX69" fmla="*/ 394 w 10011"/>
              <a:gd name="connsiteY69" fmla="*/ 337 h 10116"/>
              <a:gd name="connsiteX70" fmla="*/ 394 w 10011"/>
              <a:gd name="connsiteY70" fmla="*/ 337 h 10116"/>
              <a:gd name="connsiteX0" fmla="*/ 394 w 10000"/>
              <a:gd name="connsiteY0" fmla="*/ 337 h 10116"/>
              <a:gd name="connsiteX1" fmla="*/ 394 w 10000"/>
              <a:gd name="connsiteY1" fmla="*/ 337 h 10116"/>
              <a:gd name="connsiteX2" fmla="*/ 442 w 10000"/>
              <a:gd name="connsiteY2" fmla="*/ 296 h 10116"/>
              <a:gd name="connsiteX3" fmla="*/ 492 w 10000"/>
              <a:gd name="connsiteY3" fmla="*/ 257 h 10116"/>
              <a:gd name="connsiteX4" fmla="*/ 548 w 10000"/>
              <a:gd name="connsiteY4" fmla="*/ 222 h 10116"/>
              <a:gd name="connsiteX5" fmla="*/ 604 w 10000"/>
              <a:gd name="connsiteY5" fmla="*/ 187 h 10116"/>
              <a:gd name="connsiteX6" fmla="*/ 661 w 10000"/>
              <a:gd name="connsiteY6" fmla="*/ 158 h 10116"/>
              <a:gd name="connsiteX7" fmla="*/ 720 w 10000"/>
              <a:gd name="connsiteY7" fmla="*/ 131 h 10116"/>
              <a:gd name="connsiteX8" fmla="*/ 776 w 10000"/>
              <a:gd name="connsiteY8" fmla="*/ 106 h 10116"/>
              <a:gd name="connsiteX9" fmla="*/ 836 w 10000"/>
              <a:gd name="connsiteY9" fmla="*/ 84 h 10116"/>
              <a:gd name="connsiteX10" fmla="*/ 898 w 10000"/>
              <a:gd name="connsiteY10" fmla="*/ 64 h 10116"/>
              <a:gd name="connsiteX11" fmla="*/ 962 w 10000"/>
              <a:gd name="connsiteY11" fmla="*/ 46 h 10116"/>
              <a:gd name="connsiteX12" fmla="*/ 1023 w 10000"/>
              <a:gd name="connsiteY12" fmla="*/ 32 h 10116"/>
              <a:gd name="connsiteX13" fmla="*/ 1085 w 10000"/>
              <a:gd name="connsiteY13" fmla="*/ 20 h 10116"/>
              <a:gd name="connsiteX14" fmla="*/ 1150 w 10000"/>
              <a:gd name="connsiteY14" fmla="*/ 12 h 10116"/>
              <a:gd name="connsiteX15" fmla="*/ 1215 w 10000"/>
              <a:gd name="connsiteY15" fmla="*/ 4 h 10116"/>
              <a:gd name="connsiteX16" fmla="*/ 1279 w 10000"/>
              <a:gd name="connsiteY16" fmla="*/ 3 h 10116"/>
              <a:gd name="connsiteX17" fmla="*/ 1342 w 10000"/>
              <a:gd name="connsiteY17" fmla="*/ 0 h 10116"/>
              <a:gd name="connsiteX18" fmla="*/ 1409 w 10000"/>
              <a:gd name="connsiteY18" fmla="*/ 3 h 10116"/>
              <a:gd name="connsiteX19" fmla="*/ 1473 w 10000"/>
              <a:gd name="connsiteY19" fmla="*/ 4 h 10116"/>
              <a:gd name="connsiteX20" fmla="*/ 1535 w 10000"/>
              <a:gd name="connsiteY20" fmla="*/ 12 h 10116"/>
              <a:gd name="connsiteX21" fmla="*/ 1598 w 10000"/>
              <a:gd name="connsiteY21" fmla="*/ 20 h 10116"/>
              <a:gd name="connsiteX22" fmla="*/ 1662 w 10000"/>
              <a:gd name="connsiteY22" fmla="*/ 32 h 10116"/>
              <a:gd name="connsiteX23" fmla="*/ 1729 w 10000"/>
              <a:gd name="connsiteY23" fmla="*/ 46 h 10116"/>
              <a:gd name="connsiteX24" fmla="*/ 1789 w 10000"/>
              <a:gd name="connsiteY24" fmla="*/ 64 h 10116"/>
              <a:gd name="connsiteX25" fmla="*/ 1851 w 10000"/>
              <a:gd name="connsiteY25" fmla="*/ 84 h 10116"/>
              <a:gd name="connsiteX26" fmla="*/ 1907 w 10000"/>
              <a:gd name="connsiteY26" fmla="*/ 106 h 10116"/>
              <a:gd name="connsiteX27" fmla="*/ 1968 w 10000"/>
              <a:gd name="connsiteY27" fmla="*/ 131 h 10116"/>
              <a:gd name="connsiteX28" fmla="*/ 2027 w 10000"/>
              <a:gd name="connsiteY28" fmla="*/ 158 h 10116"/>
              <a:gd name="connsiteX29" fmla="*/ 2083 w 10000"/>
              <a:gd name="connsiteY29" fmla="*/ 187 h 10116"/>
              <a:gd name="connsiteX30" fmla="*/ 2142 w 10000"/>
              <a:gd name="connsiteY30" fmla="*/ 222 h 10116"/>
              <a:gd name="connsiteX31" fmla="*/ 2192 w 10000"/>
              <a:gd name="connsiteY31" fmla="*/ 257 h 10116"/>
              <a:gd name="connsiteX32" fmla="*/ 2242 w 10000"/>
              <a:gd name="connsiteY32" fmla="*/ 296 h 10116"/>
              <a:gd name="connsiteX33" fmla="*/ 2295 w 10000"/>
              <a:gd name="connsiteY33" fmla="*/ 337 h 10116"/>
              <a:gd name="connsiteX34" fmla="*/ 10000 w 10000"/>
              <a:gd name="connsiteY34" fmla="*/ 6924 h 10116"/>
              <a:gd name="connsiteX35" fmla="*/ 9863 w 10000"/>
              <a:gd name="connsiteY35" fmla="*/ 10116 h 10116"/>
              <a:gd name="connsiteX36" fmla="*/ 394 w 10000"/>
              <a:gd name="connsiteY36" fmla="*/ 1963 h 10116"/>
              <a:gd name="connsiteX37" fmla="*/ 394 w 10000"/>
              <a:gd name="connsiteY37" fmla="*/ 1963 h 10116"/>
              <a:gd name="connsiteX38" fmla="*/ 344 w 10000"/>
              <a:gd name="connsiteY38" fmla="*/ 1920 h 10116"/>
              <a:gd name="connsiteX39" fmla="*/ 301 w 10000"/>
              <a:gd name="connsiteY39" fmla="*/ 1875 h 10116"/>
              <a:gd name="connsiteX40" fmla="*/ 259 w 10000"/>
              <a:gd name="connsiteY40" fmla="*/ 1825 h 10116"/>
              <a:gd name="connsiteX41" fmla="*/ 223 w 10000"/>
              <a:gd name="connsiteY41" fmla="*/ 1779 h 10116"/>
              <a:gd name="connsiteX42" fmla="*/ 183 w 10000"/>
              <a:gd name="connsiteY42" fmla="*/ 1732 h 10116"/>
              <a:gd name="connsiteX43" fmla="*/ 151 w 10000"/>
              <a:gd name="connsiteY43" fmla="*/ 1682 h 10116"/>
              <a:gd name="connsiteX44" fmla="*/ 126 w 10000"/>
              <a:gd name="connsiteY44" fmla="*/ 1634 h 10116"/>
              <a:gd name="connsiteX45" fmla="*/ 97 w 10000"/>
              <a:gd name="connsiteY45" fmla="*/ 1580 h 10116"/>
              <a:gd name="connsiteX46" fmla="*/ 74 w 10000"/>
              <a:gd name="connsiteY46" fmla="*/ 1528 h 10116"/>
              <a:gd name="connsiteX47" fmla="*/ 53 w 10000"/>
              <a:gd name="connsiteY47" fmla="*/ 1476 h 10116"/>
              <a:gd name="connsiteX48" fmla="*/ 35 w 10000"/>
              <a:gd name="connsiteY48" fmla="*/ 1420 h 10116"/>
              <a:gd name="connsiteX49" fmla="*/ 21 w 10000"/>
              <a:gd name="connsiteY49" fmla="*/ 1367 h 10116"/>
              <a:gd name="connsiteX50" fmla="*/ 11 w 10000"/>
              <a:gd name="connsiteY50" fmla="*/ 1315 h 10116"/>
              <a:gd name="connsiteX51" fmla="*/ 3 w 10000"/>
              <a:gd name="connsiteY51" fmla="*/ 1255 h 10116"/>
              <a:gd name="connsiteX52" fmla="*/ 0 w 10000"/>
              <a:gd name="connsiteY52" fmla="*/ 1203 h 10116"/>
              <a:gd name="connsiteX53" fmla="*/ 0 w 10000"/>
              <a:gd name="connsiteY53" fmla="*/ 1148 h 10116"/>
              <a:gd name="connsiteX54" fmla="*/ 0 w 10000"/>
              <a:gd name="connsiteY54" fmla="*/ 1093 h 10116"/>
              <a:gd name="connsiteX55" fmla="*/ 3 w 10000"/>
              <a:gd name="connsiteY55" fmla="*/ 1037 h 10116"/>
              <a:gd name="connsiteX56" fmla="*/ 11 w 10000"/>
              <a:gd name="connsiteY56" fmla="*/ 985 h 10116"/>
              <a:gd name="connsiteX57" fmla="*/ 21 w 10000"/>
              <a:gd name="connsiteY57" fmla="*/ 929 h 10116"/>
              <a:gd name="connsiteX58" fmla="*/ 35 w 10000"/>
              <a:gd name="connsiteY58" fmla="*/ 873 h 10116"/>
              <a:gd name="connsiteX59" fmla="*/ 53 w 10000"/>
              <a:gd name="connsiteY59" fmla="*/ 820 h 10116"/>
              <a:gd name="connsiteX60" fmla="*/ 74 w 10000"/>
              <a:gd name="connsiteY60" fmla="*/ 768 h 10116"/>
              <a:gd name="connsiteX61" fmla="*/ 97 w 10000"/>
              <a:gd name="connsiteY61" fmla="*/ 715 h 10116"/>
              <a:gd name="connsiteX62" fmla="*/ 126 w 10000"/>
              <a:gd name="connsiteY62" fmla="*/ 666 h 10116"/>
              <a:gd name="connsiteX63" fmla="*/ 151 w 10000"/>
              <a:gd name="connsiteY63" fmla="*/ 617 h 10116"/>
              <a:gd name="connsiteX64" fmla="*/ 183 w 10000"/>
              <a:gd name="connsiteY64" fmla="*/ 563 h 10116"/>
              <a:gd name="connsiteX65" fmla="*/ 223 w 10000"/>
              <a:gd name="connsiteY65" fmla="*/ 514 h 10116"/>
              <a:gd name="connsiteX66" fmla="*/ 259 w 10000"/>
              <a:gd name="connsiteY66" fmla="*/ 467 h 10116"/>
              <a:gd name="connsiteX67" fmla="*/ 301 w 10000"/>
              <a:gd name="connsiteY67" fmla="*/ 424 h 10116"/>
              <a:gd name="connsiteX68" fmla="*/ 344 w 10000"/>
              <a:gd name="connsiteY68" fmla="*/ 380 h 10116"/>
              <a:gd name="connsiteX69" fmla="*/ 394 w 10000"/>
              <a:gd name="connsiteY69" fmla="*/ 337 h 10116"/>
              <a:gd name="connsiteX70" fmla="*/ 394 w 10000"/>
              <a:gd name="connsiteY70" fmla="*/ 337 h 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000" h="10116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18A12E5-FF8E-485D-BC1E-7B89EC93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456D5751-C1FC-4441-9AB0-062193AE5C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86B1A122-21CF-44D0-9BF1-276792ED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033F385B-8DA3-4A40-97B6-AC7E974B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610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Altered Alchemy : handmade journals">
            <a:extLst>
              <a:ext uri="{FF2B5EF4-FFF2-40B4-BE49-F238E27FC236}">
                <a16:creationId xmlns:a16="http://schemas.microsoft.com/office/drawing/2014/main" xmlns="" id="{E5B8C806-98B7-44B2-B883-E807F8456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" t="-83" r="-59" b="7409"/>
          <a:stretch/>
        </p:blipFill>
        <p:spPr bwMode="auto">
          <a:xfrm flipH="1">
            <a:off x="2504" y="1860252"/>
            <a:ext cx="4226266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99D64DA-4DA2-4225-8B77-FAD5D365B00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rgbClr val="CBCBC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xmlns="" id="{F12181FB-3D8C-4353-9E65-13EFD3532D4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xmlns="" id="{D4592E37-7D59-48AC-91D1-5F4FF210F19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8833EEDD-44FF-412E-B0DC-8B3969D1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52114"/>
            <a:ext cx="58326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C0FB5D8E-C878-4339-8FB9-DBBA409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44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gradFill>
          <a:gsLst>
            <a:gs pos="0">
              <a:schemeClr val="accent1">
                <a:lumMod val="96000"/>
              </a:schemeClr>
            </a:gs>
            <a:gs pos="54000">
              <a:schemeClr val="tx2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xmlns="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" t="-83" r="32266" b="7409"/>
          <a:stretch/>
        </p:blipFill>
        <p:spPr bwMode="auto">
          <a:xfrm flipH="1">
            <a:off x="0" y="1854999"/>
            <a:ext cx="2860142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83" y="1"/>
            <a:ext cx="10821089" cy="6873986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  <a:gd name="connsiteX0" fmla="*/ 5629596 w 11064076"/>
              <a:gd name="connsiteY0" fmla="*/ 0 h 6858005"/>
              <a:gd name="connsiteX1" fmla="*/ 0 w 11064076"/>
              <a:gd name="connsiteY1" fmla="*/ 0 h 6858005"/>
              <a:gd name="connsiteX2" fmla="*/ 0 w 11064076"/>
              <a:gd name="connsiteY2" fmla="*/ 6858000 h 6858005"/>
              <a:gd name="connsiteX3" fmla="*/ 10580385 w 11064076"/>
              <a:gd name="connsiteY3" fmla="*/ 6701337 h 6858005"/>
              <a:gd name="connsiteX4" fmla="*/ 11064076 w 11064076"/>
              <a:gd name="connsiteY4" fmla="*/ 6858000 h 6858005"/>
              <a:gd name="connsiteX5" fmla="*/ 9033747 w 11064076"/>
              <a:gd name="connsiteY5" fmla="*/ 4816793 h 6858005"/>
              <a:gd name="connsiteX6" fmla="*/ 9018378 w 11064076"/>
              <a:gd name="connsiteY6" fmla="*/ 4803458 h 6858005"/>
              <a:gd name="connsiteX7" fmla="*/ 9003009 w 11064076"/>
              <a:gd name="connsiteY7" fmla="*/ 4789488 h 6858005"/>
              <a:gd name="connsiteX8" fmla="*/ 8987975 w 11064076"/>
              <a:gd name="connsiteY8" fmla="*/ 4775518 h 6858005"/>
              <a:gd name="connsiteX9" fmla="*/ 8973274 w 11064076"/>
              <a:gd name="connsiteY9" fmla="*/ 4760913 h 6858005"/>
              <a:gd name="connsiteX10" fmla="*/ 8039129 w 11064076"/>
              <a:gd name="connsiteY10" fmla="*/ 3828098 h 6858005"/>
              <a:gd name="connsiteX11" fmla="*/ 8034451 w 11064076"/>
              <a:gd name="connsiteY11" fmla="*/ 3823335 h 6858005"/>
              <a:gd name="connsiteX12" fmla="*/ 8030443 w 11064076"/>
              <a:gd name="connsiteY12" fmla="*/ 3818573 h 6858005"/>
              <a:gd name="connsiteX13" fmla="*/ 8026767 w 11064076"/>
              <a:gd name="connsiteY13" fmla="*/ 3813493 h 6858005"/>
              <a:gd name="connsiteX14" fmla="*/ 8023426 w 11064076"/>
              <a:gd name="connsiteY14" fmla="*/ 3808413 h 6858005"/>
              <a:gd name="connsiteX15" fmla="*/ 8020086 w 11064076"/>
              <a:gd name="connsiteY15" fmla="*/ 3803333 h 6858005"/>
              <a:gd name="connsiteX16" fmla="*/ 8017079 w 11064076"/>
              <a:gd name="connsiteY16" fmla="*/ 3798253 h 6858005"/>
              <a:gd name="connsiteX17" fmla="*/ 8014406 w 11064076"/>
              <a:gd name="connsiteY17" fmla="*/ 3792855 h 6858005"/>
              <a:gd name="connsiteX18" fmla="*/ 8012067 w 11064076"/>
              <a:gd name="connsiteY18" fmla="*/ 3787458 h 6858005"/>
              <a:gd name="connsiteX19" fmla="*/ 8010062 w 11064076"/>
              <a:gd name="connsiteY19" fmla="*/ 3781425 h 6858005"/>
              <a:gd name="connsiteX20" fmla="*/ 8008392 w 11064076"/>
              <a:gd name="connsiteY20" fmla="*/ 3776028 h 6858005"/>
              <a:gd name="connsiteX21" fmla="*/ 8006387 w 11064076"/>
              <a:gd name="connsiteY21" fmla="*/ 3770313 h 6858005"/>
              <a:gd name="connsiteX22" fmla="*/ 8005051 w 11064076"/>
              <a:gd name="connsiteY22" fmla="*/ 3764280 h 6858005"/>
              <a:gd name="connsiteX23" fmla="*/ 8004049 w 11064076"/>
              <a:gd name="connsiteY23" fmla="*/ 3758565 h 6858005"/>
              <a:gd name="connsiteX24" fmla="*/ 8003380 w 11064076"/>
              <a:gd name="connsiteY24" fmla="*/ 3752850 h 6858005"/>
              <a:gd name="connsiteX25" fmla="*/ 8003046 w 11064076"/>
              <a:gd name="connsiteY25" fmla="*/ 3746818 h 6858005"/>
              <a:gd name="connsiteX26" fmla="*/ 8003046 w 11064076"/>
              <a:gd name="connsiteY26" fmla="*/ 3740785 h 6858005"/>
              <a:gd name="connsiteX27" fmla="*/ 8003046 w 11064076"/>
              <a:gd name="connsiteY27" fmla="*/ 3735070 h 6858005"/>
              <a:gd name="connsiteX28" fmla="*/ 8003380 w 11064076"/>
              <a:gd name="connsiteY28" fmla="*/ 3729038 h 6858005"/>
              <a:gd name="connsiteX29" fmla="*/ 8004049 w 11064076"/>
              <a:gd name="connsiteY29" fmla="*/ 3723323 h 6858005"/>
              <a:gd name="connsiteX30" fmla="*/ 8005051 w 11064076"/>
              <a:gd name="connsiteY30" fmla="*/ 3717608 h 6858005"/>
              <a:gd name="connsiteX31" fmla="*/ 8006387 w 11064076"/>
              <a:gd name="connsiteY31" fmla="*/ 3711575 h 6858005"/>
              <a:gd name="connsiteX32" fmla="*/ 8008392 w 11064076"/>
              <a:gd name="connsiteY32" fmla="*/ 3705860 h 6858005"/>
              <a:gd name="connsiteX33" fmla="*/ 8010062 w 11064076"/>
              <a:gd name="connsiteY33" fmla="*/ 3700145 h 6858005"/>
              <a:gd name="connsiteX34" fmla="*/ 8012067 w 11064076"/>
              <a:gd name="connsiteY34" fmla="*/ 3694748 h 6858005"/>
              <a:gd name="connsiteX35" fmla="*/ 8014406 w 11064076"/>
              <a:gd name="connsiteY35" fmla="*/ 3689033 h 6858005"/>
              <a:gd name="connsiteX36" fmla="*/ 8017079 w 11064076"/>
              <a:gd name="connsiteY36" fmla="*/ 3683635 h 6858005"/>
              <a:gd name="connsiteX37" fmla="*/ 8020086 w 11064076"/>
              <a:gd name="connsiteY37" fmla="*/ 3678238 h 6858005"/>
              <a:gd name="connsiteX38" fmla="*/ 8023426 w 11064076"/>
              <a:gd name="connsiteY38" fmla="*/ 3673158 h 6858005"/>
              <a:gd name="connsiteX39" fmla="*/ 8026767 w 11064076"/>
              <a:gd name="connsiteY39" fmla="*/ 3668078 h 6858005"/>
              <a:gd name="connsiteX40" fmla="*/ 8030443 w 11064076"/>
              <a:gd name="connsiteY40" fmla="*/ 3662998 h 6858005"/>
              <a:gd name="connsiteX41" fmla="*/ 8034451 w 11064076"/>
              <a:gd name="connsiteY41" fmla="*/ 3658235 h 6858005"/>
              <a:gd name="connsiteX42" fmla="*/ 8039129 w 11064076"/>
              <a:gd name="connsiteY42" fmla="*/ 3653790 h 6858005"/>
              <a:gd name="connsiteX43" fmla="*/ 8043807 w 11064076"/>
              <a:gd name="connsiteY43" fmla="*/ 3649345 h 6858005"/>
              <a:gd name="connsiteX44" fmla="*/ 8048149 w 11064076"/>
              <a:gd name="connsiteY44" fmla="*/ 3645218 h 6858005"/>
              <a:gd name="connsiteX45" fmla="*/ 8053495 w 11064076"/>
              <a:gd name="connsiteY45" fmla="*/ 3641725 h 6858005"/>
              <a:gd name="connsiteX46" fmla="*/ 8058507 w 11064076"/>
              <a:gd name="connsiteY46" fmla="*/ 3638233 h 6858005"/>
              <a:gd name="connsiteX47" fmla="*/ 8063852 w 11064076"/>
              <a:gd name="connsiteY47" fmla="*/ 3634740 h 6858005"/>
              <a:gd name="connsiteX48" fmla="*/ 8068864 w 11064076"/>
              <a:gd name="connsiteY48" fmla="*/ 3631883 h 6858005"/>
              <a:gd name="connsiteX49" fmla="*/ 8074209 w 11064076"/>
              <a:gd name="connsiteY49" fmla="*/ 3629343 h 6858005"/>
              <a:gd name="connsiteX50" fmla="*/ 8079889 w 11064076"/>
              <a:gd name="connsiteY50" fmla="*/ 3626803 h 6858005"/>
              <a:gd name="connsiteX51" fmla="*/ 8085569 w 11064076"/>
              <a:gd name="connsiteY51" fmla="*/ 3624898 h 6858005"/>
              <a:gd name="connsiteX52" fmla="*/ 8091248 w 11064076"/>
              <a:gd name="connsiteY52" fmla="*/ 3622675 h 6858005"/>
              <a:gd name="connsiteX53" fmla="*/ 8096928 w 11064076"/>
              <a:gd name="connsiteY53" fmla="*/ 3621405 h 6858005"/>
              <a:gd name="connsiteX54" fmla="*/ 8102608 w 11064076"/>
              <a:gd name="connsiteY54" fmla="*/ 3620135 h 6858005"/>
              <a:gd name="connsiteX55" fmla="*/ 8108622 w 11064076"/>
              <a:gd name="connsiteY55" fmla="*/ 3618865 h 6858005"/>
              <a:gd name="connsiteX56" fmla="*/ 8114301 w 11064076"/>
              <a:gd name="connsiteY56" fmla="*/ 3618230 h 6858005"/>
              <a:gd name="connsiteX57" fmla="*/ 8120315 w 11064076"/>
              <a:gd name="connsiteY57" fmla="*/ 3617913 h 6858005"/>
              <a:gd name="connsiteX58" fmla="*/ 8126329 w 11064076"/>
              <a:gd name="connsiteY58" fmla="*/ 3617595 h 6858005"/>
              <a:gd name="connsiteX59" fmla="*/ 8132343 w 11064076"/>
              <a:gd name="connsiteY59" fmla="*/ 3617913 h 6858005"/>
              <a:gd name="connsiteX60" fmla="*/ 8138023 w 11064076"/>
              <a:gd name="connsiteY60" fmla="*/ 3618230 h 6858005"/>
              <a:gd name="connsiteX61" fmla="*/ 8143702 w 11064076"/>
              <a:gd name="connsiteY61" fmla="*/ 3618865 h 6858005"/>
              <a:gd name="connsiteX62" fmla="*/ 8149716 w 11064076"/>
              <a:gd name="connsiteY62" fmla="*/ 3620135 h 6858005"/>
              <a:gd name="connsiteX63" fmla="*/ 8155396 w 11064076"/>
              <a:gd name="connsiteY63" fmla="*/ 3621405 h 6858005"/>
              <a:gd name="connsiteX64" fmla="*/ 8161410 w 11064076"/>
              <a:gd name="connsiteY64" fmla="*/ 3622675 h 6858005"/>
              <a:gd name="connsiteX65" fmla="*/ 8167089 w 11064076"/>
              <a:gd name="connsiteY65" fmla="*/ 3624898 h 6858005"/>
              <a:gd name="connsiteX66" fmla="*/ 8172769 w 11064076"/>
              <a:gd name="connsiteY66" fmla="*/ 3626803 h 6858005"/>
              <a:gd name="connsiteX67" fmla="*/ 8178115 w 11064076"/>
              <a:gd name="connsiteY67" fmla="*/ 3629343 h 6858005"/>
              <a:gd name="connsiteX68" fmla="*/ 8183460 w 11064076"/>
              <a:gd name="connsiteY68" fmla="*/ 3631883 h 6858005"/>
              <a:gd name="connsiteX69" fmla="*/ 8188806 w 11064076"/>
              <a:gd name="connsiteY69" fmla="*/ 3634740 h 6858005"/>
              <a:gd name="connsiteX70" fmla="*/ 8194151 w 11064076"/>
              <a:gd name="connsiteY70" fmla="*/ 3638233 h 6858005"/>
              <a:gd name="connsiteX71" fmla="*/ 8199163 w 11064076"/>
              <a:gd name="connsiteY71" fmla="*/ 3641725 h 6858005"/>
              <a:gd name="connsiteX72" fmla="*/ 8204175 w 11064076"/>
              <a:gd name="connsiteY72" fmla="*/ 3645218 h 6858005"/>
              <a:gd name="connsiteX73" fmla="*/ 8208852 w 11064076"/>
              <a:gd name="connsiteY73" fmla="*/ 3649345 h 6858005"/>
              <a:gd name="connsiteX74" fmla="*/ 8213529 w 11064076"/>
              <a:gd name="connsiteY74" fmla="*/ 3653790 h 6858005"/>
              <a:gd name="connsiteX75" fmla="*/ 8882399 w 11064076"/>
              <a:gd name="connsiteY75" fmla="*/ 4321810 h 6858005"/>
              <a:gd name="connsiteX76" fmla="*/ 8886742 w 11064076"/>
              <a:gd name="connsiteY76" fmla="*/ 4325938 h 6858005"/>
              <a:gd name="connsiteX77" fmla="*/ 8891420 w 11064076"/>
              <a:gd name="connsiteY77" fmla="*/ 4330065 h 6858005"/>
              <a:gd name="connsiteX78" fmla="*/ 8896765 w 11064076"/>
              <a:gd name="connsiteY78" fmla="*/ 4334193 h 6858005"/>
              <a:gd name="connsiteX79" fmla="*/ 8901443 w 11064076"/>
              <a:gd name="connsiteY79" fmla="*/ 4337685 h 6858005"/>
              <a:gd name="connsiteX80" fmla="*/ 8906788 w 11064076"/>
              <a:gd name="connsiteY80" fmla="*/ 4340860 h 6858005"/>
              <a:gd name="connsiteX81" fmla="*/ 8912134 w 11064076"/>
              <a:gd name="connsiteY81" fmla="*/ 4343718 h 6858005"/>
              <a:gd name="connsiteX82" fmla="*/ 8917480 w 11064076"/>
              <a:gd name="connsiteY82" fmla="*/ 4346575 h 6858005"/>
              <a:gd name="connsiteX83" fmla="*/ 8923159 w 11064076"/>
              <a:gd name="connsiteY83" fmla="*/ 4349115 h 6858005"/>
              <a:gd name="connsiteX84" fmla="*/ 8928505 w 11064076"/>
              <a:gd name="connsiteY84" fmla="*/ 4351020 h 6858005"/>
              <a:gd name="connsiteX85" fmla="*/ 8934185 w 11064076"/>
              <a:gd name="connsiteY85" fmla="*/ 4352608 h 6858005"/>
              <a:gd name="connsiteX86" fmla="*/ 8940198 w 11064076"/>
              <a:gd name="connsiteY86" fmla="*/ 4354513 h 6858005"/>
              <a:gd name="connsiteX87" fmla="*/ 8945878 w 11064076"/>
              <a:gd name="connsiteY87" fmla="*/ 4355465 h 6858005"/>
              <a:gd name="connsiteX88" fmla="*/ 8951892 w 11064076"/>
              <a:gd name="connsiteY88" fmla="*/ 4356418 h 6858005"/>
              <a:gd name="connsiteX89" fmla="*/ 8957572 w 11064076"/>
              <a:gd name="connsiteY89" fmla="*/ 4357053 h 6858005"/>
              <a:gd name="connsiteX90" fmla="*/ 8963585 w 11064076"/>
              <a:gd name="connsiteY90" fmla="*/ 4358005 h 6858005"/>
              <a:gd name="connsiteX91" fmla="*/ 8969265 w 11064076"/>
              <a:gd name="connsiteY91" fmla="*/ 4358005 h 6858005"/>
              <a:gd name="connsiteX92" fmla="*/ 8975279 w 11064076"/>
              <a:gd name="connsiteY92" fmla="*/ 4358005 h 6858005"/>
              <a:gd name="connsiteX93" fmla="*/ 8981293 w 11064076"/>
              <a:gd name="connsiteY93" fmla="*/ 4357053 h 6858005"/>
              <a:gd name="connsiteX94" fmla="*/ 8986972 w 11064076"/>
              <a:gd name="connsiteY94" fmla="*/ 4356418 h 6858005"/>
              <a:gd name="connsiteX95" fmla="*/ 8992986 w 11064076"/>
              <a:gd name="connsiteY95" fmla="*/ 4355465 h 6858005"/>
              <a:gd name="connsiteX96" fmla="*/ 8998666 w 11064076"/>
              <a:gd name="connsiteY96" fmla="*/ 4354513 h 6858005"/>
              <a:gd name="connsiteX97" fmla="*/ 9004680 w 11064076"/>
              <a:gd name="connsiteY97" fmla="*/ 4352608 h 6858005"/>
              <a:gd name="connsiteX98" fmla="*/ 9010025 w 11064076"/>
              <a:gd name="connsiteY98" fmla="*/ 4351020 h 6858005"/>
              <a:gd name="connsiteX99" fmla="*/ 9015705 w 11064076"/>
              <a:gd name="connsiteY99" fmla="*/ 4349115 h 6858005"/>
              <a:gd name="connsiteX100" fmla="*/ 9021385 w 11064076"/>
              <a:gd name="connsiteY100" fmla="*/ 4346575 h 6858005"/>
              <a:gd name="connsiteX101" fmla="*/ 9026730 w 11064076"/>
              <a:gd name="connsiteY101" fmla="*/ 4343718 h 6858005"/>
              <a:gd name="connsiteX102" fmla="*/ 9032076 w 11064076"/>
              <a:gd name="connsiteY102" fmla="*/ 4340860 h 6858005"/>
              <a:gd name="connsiteX103" fmla="*/ 9037088 w 11064076"/>
              <a:gd name="connsiteY103" fmla="*/ 4337685 h 6858005"/>
              <a:gd name="connsiteX104" fmla="*/ 9042099 w 11064076"/>
              <a:gd name="connsiteY104" fmla="*/ 4334193 h 6858005"/>
              <a:gd name="connsiteX105" fmla="*/ 9047445 w 11064076"/>
              <a:gd name="connsiteY105" fmla="*/ 4330065 h 6858005"/>
              <a:gd name="connsiteX106" fmla="*/ 9051788 w 11064076"/>
              <a:gd name="connsiteY106" fmla="*/ 4325938 h 6858005"/>
              <a:gd name="connsiteX107" fmla="*/ 9056465 w 11064076"/>
              <a:gd name="connsiteY107" fmla="*/ 4321810 h 6858005"/>
              <a:gd name="connsiteX108" fmla="*/ 9061143 w 11064076"/>
              <a:gd name="connsiteY108" fmla="*/ 4317048 h 6858005"/>
              <a:gd name="connsiteX109" fmla="*/ 9065152 w 11064076"/>
              <a:gd name="connsiteY109" fmla="*/ 4312285 h 6858005"/>
              <a:gd name="connsiteX110" fmla="*/ 9068827 w 11064076"/>
              <a:gd name="connsiteY110" fmla="*/ 4307523 h 6858005"/>
              <a:gd name="connsiteX111" fmla="*/ 9072168 w 11064076"/>
              <a:gd name="connsiteY111" fmla="*/ 4302443 h 6858005"/>
              <a:gd name="connsiteX112" fmla="*/ 9075509 w 11064076"/>
              <a:gd name="connsiteY112" fmla="*/ 4297363 h 6858005"/>
              <a:gd name="connsiteX113" fmla="*/ 9078516 w 11064076"/>
              <a:gd name="connsiteY113" fmla="*/ 4292283 h 6858005"/>
              <a:gd name="connsiteX114" fmla="*/ 9081189 w 11064076"/>
              <a:gd name="connsiteY114" fmla="*/ 4286568 h 6858005"/>
              <a:gd name="connsiteX115" fmla="*/ 9083528 w 11064076"/>
              <a:gd name="connsiteY115" fmla="*/ 4281170 h 6858005"/>
              <a:gd name="connsiteX116" fmla="*/ 9085532 w 11064076"/>
              <a:gd name="connsiteY116" fmla="*/ 4275455 h 6858005"/>
              <a:gd name="connsiteX117" fmla="*/ 9087537 w 11064076"/>
              <a:gd name="connsiteY117" fmla="*/ 4270058 h 6858005"/>
              <a:gd name="connsiteX118" fmla="*/ 9089207 w 11064076"/>
              <a:gd name="connsiteY118" fmla="*/ 4264025 h 6858005"/>
              <a:gd name="connsiteX119" fmla="*/ 9090544 w 11064076"/>
              <a:gd name="connsiteY119" fmla="*/ 4258310 h 6858005"/>
              <a:gd name="connsiteX120" fmla="*/ 9091546 w 11064076"/>
              <a:gd name="connsiteY120" fmla="*/ 4252595 h 6858005"/>
              <a:gd name="connsiteX121" fmla="*/ 9092214 w 11064076"/>
              <a:gd name="connsiteY121" fmla="*/ 4246563 h 6858005"/>
              <a:gd name="connsiteX122" fmla="*/ 9092548 w 11064076"/>
              <a:gd name="connsiteY122" fmla="*/ 4240848 h 6858005"/>
              <a:gd name="connsiteX123" fmla="*/ 9092548 w 11064076"/>
              <a:gd name="connsiteY123" fmla="*/ 4234815 h 6858005"/>
              <a:gd name="connsiteX124" fmla="*/ 9092548 w 11064076"/>
              <a:gd name="connsiteY124" fmla="*/ 4228783 h 6858005"/>
              <a:gd name="connsiteX125" fmla="*/ 9092214 w 11064076"/>
              <a:gd name="connsiteY125" fmla="*/ 4223068 h 6858005"/>
              <a:gd name="connsiteX126" fmla="*/ 9091546 w 11064076"/>
              <a:gd name="connsiteY126" fmla="*/ 4217353 h 6858005"/>
              <a:gd name="connsiteX127" fmla="*/ 9090544 w 11064076"/>
              <a:gd name="connsiteY127" fmla="*/ 4211320 h 6858005"/>
              <a:gd name="connsiteX128" fmla="*/ 9089207 w 11064076"/>
              <a:gd name="connsiteY128" fmla="*/ 4205605 h 6858005"/>
              <a:gd name="connsiteX129" fmla="*/ 9087537 w 11064076"/>
              <a:gd name="connsiteY129" fmla="*/ 4199890 h 6858005"/>
              <a:gd name="connsiteX130" fmla="*/ 9085532 w 11064076"/>
              <a:gd name="connsiteY130" fmla="*/ 4194175 h 6858005"/>
              <a:gd name="connsiteX131" fmla="*/ 9083528 w 11064076"/>
              <a:gd name="connsiteY131" fmla="*/ 4188460 h 6858005"/>
              <a:gd name="connsiteX132" fmla="*/ 9081189 w 11064076"/>
              <a:gd name="connsiteY132" fmla="*/ 4183063 h 6858005"/>
              <a:gd name="connsiteX133" fmla="*/ 9078516 w 11064076"/>
              <a:gd name="connsiteY133" fmla="*/ 4177665 h 6858005"/>
              <a:gd name="connsiteX134" fmla="*/ 9075509 w 11064076"/>
              <a:gd name="connsiteY134" fmla="*/ 4172268 h 6858005"/>
              <a:gd name="connsiteX135" fmla="*/ 9072168 w 11064076"/>
              <a:gd name="connsiteY135" fmla="*/ 4166870 h 6858005"/>
              <a:gd name="connsiteX136" fmla="*/ 9068827 w 11064076"/>
              <a:gd name="connsiteY136" fmla="*/ 4161790 h 6858005"/>
              <a:gd name="connsiteX137" fmla="*/ 9065152 w 11064076"/>
              <a:gd name="connsiteY137" fmla="*/ 4157028 h 6858005"/>
              <a:gd name="connsiteX138" fmla="*/ 9061143 w 11064076"/>
              <a:gd name="connsiteY138" fmla="*/ 4152265 h 6858005"/>
              <a:gd name="connsiteX139" fmla="*/ 9056465 w 11064076"/>
              <a:gd name="connsiteY139" fmla="*/ 4147820 h 6858005"/>
              <a:gd name="connsiteX140" fmla="*/ 8669577 w 11064076"/>
              <a:gd name="connsiteY140" fmla="*/ 3761423 h 6858005"/>
              <a:gd name="connsiteX141" fmla="*/ 8473460 w 11064076"/>
              <a:gd name="connsiteY141" fmla="*/ 3565208 h 6858005"/>
              <a:gd name="connsiteX142" fmla="*/ 8468782 w 11064076"/>
              <a:gd name="connsiteY142" fmla="*/ 3560445 h 6858005"/>
              <a:gd name="connsiteX143" fmla="*/ 8464773 w 11064076"/>
              <a:gd name="connsiteY143" fmla="*/ 3555683 h 6858005"/>
              <a:gd name="connsiteX144" fmla="*/ 8461098 w 11064076"/>
              <a:gd name="connsiteY144" fmla="*/ 3550920 h 6858005"/>
              <a:gd name="connsiteX145" fmla="*/ 8457423 w 11064076"/>
              <a:gd name="connsiteY145" fmla="*/ 3545840 h 6858005"/>
              <a:gd name="connsiteX146" fmla="*/ 8454082 w 11064076"/>
              <a:gd name="connsiteY146" fmla="*/ 3540760 h 6858005"/>
              <a:gd name="connsiteX147" fmla="*/ 8451409 w 11064076"/>
              <a:gd name="connsiteY147" fmla="*/ 3535680 h 6858005"/>
              <a:gd name="connsiteX148" fmla="*/ 8448736 w 11064076"/>
              <a:gd name="connsiteY148" fmla="*/ 3529965 h 6858005"/>
              <a:gd name="connsiteX149" fmla="*/ 8446398 w 11064076"/>
              <a:gd name="connsiteY149" fmla="*/ 3524568 h 6858005"/>
              <a:gd name="connsiteX150" fmla="*/ 8444059 w 11064076"/>
              <a:gd name="connsiteY150" fmla="*/ 3518853 h 6858005"/>
              <a:gd name="connsiteX151" fmla="*/ 8442054 w 11064076"/>
              <a:gd name="connsiteY151" fmla="*/ 3513455 h 6858005"/>
              <a:gd name="connsiteX152" fmla="*/ 8440718 w 11064076"/>
              <a:gd name="connsiteY152" fmla="*/ 3507423 h 6858005"/>
              <a:gd name="connsiteX153" fmla="*/ 8439382 w 11064076"/>
              <a:gd name="connsiteY153" fmla="*/ 3501708 h 6858005"/>
              <a:gd name="connsiteX154" fmla="*/ 8438379 w 11064076"/>
              <a:gd name="connsiteY154" fmla="*/ 3495993 h 6858005"/>
              <a:gd name="connsiteX155" fmla="*/ 8437711 w 11064076"/>
              <a:gd name="connsiteY155" fmla="*/ 3489960 h 6858005"/>
              <a:gd name="connsiteX156" fmla="*/ 8437377 w 11064076"/>
              <a:gd name="connsiteY156" fmla="*/ 3484245 h 6858005"/>
              <a:gd name="connsiteX157" fmla="*/ 8437043 w 11064076"/>
              <a:gd name="connsiteY157" fmla="*/ 3478213 h 6858005"/>
              <a:gd name="connsiteX158" fmla="*/ 8437377 w 11064076"/>
              <a:gd name="connsiteY158" fmla="*/ 3472180 h 6858005"/>
              <a:gd name="connsiteX159" fmla="*/ 8437711 w 11064076"/>
              <a:gd name="connsiteY159" fmla="*/ 3466465 h 6858005"/>
              <a:gd name="connsiteX160" fmla="*/ 8438379 w 11064076"/>
              <a:gd name="connsiteY160" fmla="*/ 3460750 h 6858005"/>
              <a:gd name="connsiteX161" fmla="*/ 8439382 w 11064076"/>
              <a:gd name="connsiteY161" fmla="*/ 3454718 h 6858005"/>
              <a:gd name="connsiteX162" fmla="*/ 8440718 w 11064076"/>
              <a:gd name="connsiteY162" fmla="*/ 3449003 h 6858005"/>
              <a:gd name="connsiteX163" fmla="*/ 8442054 w 11064076"/>
              <a:gd name="connsiteY163" fmla="*/ 3443288 h 6858005"/>
              <a:gd name="connsiteX164" fmla="*/ 8444059 w 11064076"/>
              <a:gd name="connsiteY164" fmla="*/ 3437255 h 6858005"/>
              <a:gd name="connsiteX165" fmla="*/ 8446398 w 11064076"/>
              <a:gd name="connsiteY165" fmla="*/ 3431858 h 6858005"/>
              <a:gd name="connsiteX166" fmla="*/ 8448736 w 11064076"/>
              <a:gd name="connsiteY166" fmla="*/ 3426460 h 6858005"/>
              <a:gd name="connsiteX167" fmla="*/ 8451409 w 11064076"/>
              <a:gd name="connsiteY167" fmla="*/ 3421063 h 6858005"/>
              <a:gd name="connsiteX168" fmla="*/ 8454082 w 11064076"/>
              <a:gd name="connsiteY168" fmla="*/ 3415348 h 6858005"/>
              <a:gd name="connsiteX169" fmla="*/ 8457423 w 11064076"/>
              <a:gd name="connsiteY169" fmla="*/ 3410268 h 6858005"/>
              <a:gd name="connsiteX170" fmla="*/ 8461098 w 11064076"/>
              <a:gd name="connsiteY170" fmla="*/ 3405505 h 6858005"/>
              <a:gd name="connsiteX171" fmla="*/ 8464773 w 11064076"/>
              <a:gd name="connsiteY171" fmla="*/ 3400425 h 6858005"/>
              <a:gd name="connsiteX172" fmla="*/ 8468782 w 11064076"/>
              <a:gd name="connsiteY172" fmla="*/ 3395663 h 6858005"/>
              <a:gd name="connsiteX173" fmla="*/ 8473460 w 11064076"/>
              <a:gd name="connsiteY173" fmla="*/ 3391218 h 6858005"/>
              <a:gd name="connsiteX174" fmla="*/ 8477803 w 11064076"/>
              <a:gd name="connsiteY174" fmla="*/ 3386773 h 6858005"/>
              <a:gd name="connsiteX175" fmla="*/ 8482481 w 11064076"/>
              <a:gd name="connsiteY175" fmla="*/ 3382645 h 6858005"/>
              <a:gd name="connsiteX176" fmla="*/ 8487826 w 11064076"/>
              <a:gd name="connsiteY176" fmla="*/ 3378835 h 6858005"/>
              <a:gd name="connsiteX177" fmla="*/ 8492504 w 11064076"/>
              <a:gd name="connsiteY177" fmla="*/ 3375343 h 6858005"/>
              <a:gd name="connsiteX178" fmla="*/ 8497515 w 11064076"/>
              <a:gd name="connsiteY178" fmla="*/ 3372168 h 6858005"/>
              <a:gd name="connsiteX179" fmla="*/ 8503195 w 11064076"/>
              <a:gd name="connsiteY179" fmla="*/ 3369310 h 6858005"/>
              <a:gd name="connsiteX180" fmla="*/ 8508540 w 11064076"/>
              <a:gd name="connsiteY180" fmla="*/ 3366453 h 6858005"/>
              <a:gd name="connsiteX181" fmla="*/ 8514220 w 11064076"/>
              <a:gd name="connsiteY181" fmla="*/ 3364230 h 6858005"/>
              <a:gd name="connsiteX182" fmla="*/ 8519566 w 11064076"/>
              <a:gd name="connsiteY182" fmla="*/ 3362008 h 6858005"/>
              <a:gd name="connsiteX183" fmla="*/ 8525245 w 11064076"/>
              <a:gd name="connsiteY183" fmla="*/ 3360103 h 6858005"/>
              <a:gd name="connsiteX184" fmla="*/ 8531259 w 11064076"/>
              <a:gd name="connsiteY184" fmla="*/ 3358833 h 6858005"/>
              <a:gd name="connsiteX185" fmla="*/ 8536939 w 11064076"/>
              <a:gd name="connsiteY185" fmla="*/ 3357245 h 6858005"/>
              <a:gd name="connsiteX186" fmla="*/ 8542953 w 11064076"/>
              <a:gd name="connsiteY186" fmla="*/ 3356293 h 6858005"/>
              <a:gd name="connsiteX187" fmla="*/ 8548632 w 11064076"/>
              <a:gd name="connsiteY187" fmla="*/ 3355658 h 6858005"/>
              <a:gd name="connsiteX188" fmla="*/ 8554646 w 11064076"/>
              <a:gd name="connsiteY188" fmla="*/ 3355340 h 6858005"/>
              <a:gd name="connsiteX189" fmla="*/ 8560326 w 11064076"/>
              <a:gd name="connsiteY189" fmla="*/ 3355023 h 6858005"/>
              <a:gd name="connsiteX190" fmla="*/ 8566340 w 11064076"/>
              <a:gd name="connsiteY190" fmla="*/ 3355340 h 6858005"/>
              <a:gd name="connsiteX191" fmla="*/ 8572354 w 11064076"/>
              <a:gd name="connsiteY191" fmla="*/ 3355658 h 6858005"/>
              <a:gd name="connsiteX192" fmla="*/ 8578033 w 11064076"/>
              <a:gd name="connsiteY192" fmla="*/ 3356293 h 6858005"/>
              <a:gd name="connsiteX193" fmla="*/ 8584047 w 11064076"/>
              <a:gd name="connsiteY193" fmla="*/ 3357245 h 6858005"/>
              <a:gd name="connsiteX194" fmla="*/ 8589727 w 11064076"/>
              <a:gd name="connsiteY194" fmla="*/ 3358833 h 6858005"/>
              <a:gd name="connsiteX195" fmla="*/ 8595741 w 11064076"/>
              <a:gd name="connsiteY195" fmla="*/ 3360103 h 6858005"/>
              <a:gd name="connsiteX196" fmla="*/ 8601086 w 11064076"/>
              <a:gd name="connsiteY196" fmla="*/ 3362008 h 6858005"/>
              <a:gd name="connsiteX197" fmla="*/ 8606766 w 11064076"/>
              <a:gd name="connsiteY197" fmla="*/ 3364230 h 6858005"/>
              <a:gd name="connsiteX198" fmla="*/ 8612446 w 11064076"/>
              <a:gd name="connsiteY198" fmla="*/ 3366453 h 6858005"/>
              <a:gd name="connsiteX199" fmla="*/ 8617791 w 11064076"/>
              <a:gd name="connsiteY199" fmla="*/ 3369310 h 6858005"/>
              <a:gd name="connsiteX200" fmla="*/ 8623137 w 11064076"/>
              <a:gd name="connsiteY200" fmla="*/ 3372168 h 6858005"/>
              <a:gd name="connsiteX201" fmla="*/ 8628148 w 11064076"/>
              <a:gd name="connsiteY201" fmla="*/ 3375343 h 6858005"/>
              <a:gd name="connsiteX202" fmla="*/ 8633160 w 11064076"/>
              <a:gd name="connsiteY202" fmla="*/ 3378835 h 6858005"/>
              <a:gd name="connsiteX203" fmla="*/ 8638171 w 11064076"/>
              <a:gd name="connsiteY203" fmla="*/ 3382645 h 6858005"/>
              <a:gd name="connsiteX204" fmla="*/ 8642849 w 11064076"/>
              <a:gd name="connsiteY204" fmla="*/ 3386773 h 6858005"/>
              <a:gd name="connsiteX205" fmla="*/ 8647526 w 11064076"/>
              <a:gd name="connsiteY205" fmla="*/ 3391218 h 6858005"/>
              <a:gd name="connsiteX206" fmla="*/ 8855003 w 11064076"/>
              <a:gd name="connsiteY206" fmla="*/ 3598228 h 6858005"/>
              <a:gd name="connsiteX207" fmla="*/ 8859346 w 11064076"/>
              <a:gd name="connsiteY207" fmla="*/ 3602673 h 6858005"/>
              <a:gd name="connsiteX208" fmla="*/ 8864023 w 11064076"/>
              <a:gd name="connsiteY208" fmla="*/ 3606800 h 6858005"/>
              <a:gd name="connsiteX209" fmla="*/ 8869369 w 11064076"/>
              <a:gd name="connsiteY209" fmla="*/ 3610610 h 6858005"/>
              <a:gd name="connsiteX210" fmla="*/ 8874046 w 11064076"/>
              <a:gd name="connsiteY210" fmla="*/ 3613785 h 6858005"/>
              <a:gd name="connsiteX211" fmla="*/ 8879392 w 11064076"/>
              <a:gd name="connsiteY211" fmla="*/ 3617278 h 6858005"/>
              <a:gd name="connsiteX212" fmla="*/ 8884738 w 11064076"/>
              <a:gd name="connsiteY212" fmla="*/ 3620135 h 6858005"/>
              <a:gd name="connsiteX213" fmla="*/ 8890083 w 11064076"/>
              <a:gd name="connsiteY213" fmla="*/ 3622675 h 6858005"/>
              <a:gd name="connsiteX214" fmla="*/ 8895763 w 11064076"/>
              <a:gd name="connsiteY214" fmla="*/ 3625215 h 6858005"/>
              <a:gd name="connsiteX215" fmla="*/ 8901109 w 11064076"/>
              <a:gd name="connsiteY215" fmla="*/ 3627120 h 6858005"/>
              <a:gd name="connsiteX216" fmla="*/ 8906788 w 11064076"/>
              <a:gd name="connsiteY216" fmla="*/ 3629343 h 6858005"/>
              <a:gd name="connsiteX217" fmla="*/ 8912802 w 11064076"/>
              <a:gd name="connsiteY217" fmla="*/ 3630613 h 6858005"/>
              <a:gd name="connsiteX218" fmla="*/ 8918482 w 11064076"/>
              <a:gd name="connsiteY218" fmla="*/ 3631883 h 6858005"/>
              <a:gd name="connsiteX219" fmla="*/ 8924496 w 11064076"/>
              <a:gd name="connsiteY219" fmla="*/ 3633153 h 6858005"/>
              <a:gd name="connsiteX220" fmla="*/ 8930175 w 11064076"/>
              <a:gd name="connsiteY220" fmla="*/ 3633788 h 6858005"/>
              <a:gd name="connsiteX221" fmla="*/ 8936189 w 11064076"/>
              <a:gd name="connsiteY221" fmla="*/ 3634105 h 6858005"/>
              <a:gd name="connsiteX222" fmla="*/ 8941869 w 11064076"/>
              <a:gd name="connsiteY222" fmla="*/ 3634105 h 6858005"/>
              <a:gd name="connsiteX223" fmla="*/ 8947883 w 11064076"/>
              <a:gd name="connsiteY223" fmla="*/ 3634105 h 6858005"/>
              <a:gd name="connsiteX224" fmla="*/ 8953897 w 11064076"/>
              <a:gd name="connsiteY224" fmla="*/ 3633788 h 6858005"/>
              <a:gd name="connsiteX225" fmla="*/ 8959576 w 11064076"/>
              <a:gd name="connsiteY225" fmla="*/ 3633153 h 6858005"/>
              <a:gd name="connsiteX226" fmla="*/ 8965590 w 11064076"/>
              <a:gd name="connsiteY226" fmla="*/ 3631883 h 6858005"/>
              <a:gd name="connsiteX227" fmla="*/ 8971270 w 11064076"/>
              <a:gd name="connsiteY227" fmla="*/ 3630613 h 6858005"/>
              <a:gd name="connsiteX228" fmla="*/ 8977284 w 11064076"/>
              <a:gd name="connsiteY228" fmla="*/ 3629343 h 6858005"/>
              <a:gd name="connsiteX229" fmla="*/ 8982629 w 11064076"/>
              <a:gd name="connsiteY229" fmla="*/ 3627120 h 6858005"/>
              <a:gd name="connsiteX230" fmla="*/ 8988309 w 11064076"/>
              <a:gd name="connsiteY230" fmla="*/ 3625215 h 6858005"/>
              <a:gd name="connsiteX231" fmla="*/ 8993989 w 11064076"/>
              <a:gd name="connsiteY231" fmla="*/ 3622675 h 6858005"/>
              <a:gd name="connsiteX232" fmla="*/ 8999334 w 11064076"/>
              <a:gd name="connsiteY232" fmla="*/ 3620135 h 6858005"/>
              <a:gd name="connsiteX233" fmla="*/ 9004680 w 11064076"/>
              <a:gd name="connsiteY233" fmla="*/ 3617278 h 6858005"/>
              <a:gd name="connsiteX234" fmla="*/ 9009691 w 11064076"/>
              <a:gd name="connsiteY234" fmla="*/ 3613785 h 6858005"/>
              <a:gd name="connsiteX235" fmla="*/ 9014703 w 11064076"/>
              <a:gd name="connsiteY235" fmla="*/ 3610610 h 6858005"/>
              <a:gd name="connsiteX236" fmla="*/ 9020048 w 11064076"/>
              <a:gd name="connsiteY236" fmla="*/ 3606800 h 6858005"/>
              <a:gd name="connsiteX237" fmla="*/ 9024392 w 11064076"/>
              <a:gd name="connsiteY237" fmla="*/ 3602673 h 6858005"/>
              <a:gd name="connsiteX238" fmla="*/ 9029069 w 11064076"/>
              <a:gd name="connsiteY238" fmla="*/ 3598228 h 6858005"/>
              <a:gd name="connsiteX239" fmla="*/ 9033747 w 11064076"/>
              <a:gd name="connsiteY239" fmla="*/ 3593783 h 6858005"/>
              <a:gd name="connsiteX240" fmla="*/ 9037756 w 11064076"/>
              <a:gd name="connsiteY240" fmla="*/ 3589020 h 6858005"/>
              <a:gd name="connsiteX241" fmla="*/ 9041431 w 11064076"/>
              <a:gd name="connsiteY241" fmla="*/ 3583940 h 6858005"/>
              <a:gd name="connsiteX242" fmla="*/ 9044772 w 11064076"/>
              <a:gd name="connsiteY242" fmla="*/ 3578860 h 6858005"/>
              <a:gd name="connsiteX243" fmla="*/ 9048113 w 11064076"/>
              <a:gd name="connsiteY243" fmla="*/ 3573463 h 6858005"/>
              <a:gd name="connsiteX244" fmla="*/ 9051120 w 11064076"/>
              <a:gd name="connsiteY244" fmla="*/ 3568383 h 6858005"/>
              <a:gd name="connsiteX245" fmla="*/ 9053793 w 11064076"/>
              <a:gd name="connsiteY245" fmla="*/ 3562985 h 6858005"/>
              <a:gd name="connsiteX246" fmla="*/ 9056131 w 11064076"/>
              <a:gd name="connsiteY246" fmla="*/ 3557588 h 6858005"/>
              <a:gd name="connsiteX247" fmla="*/ 9058136 w 11064076"/>
              <a:gd name="connsiteY247" fmla="*/ 3551873 h 6858005"/>
              <a:gd name="connsiteX248" fmla="*/ 9060141 w 11064076"/>
              <a:gd name="connsiteY248" fmla="*/ 3546158 h 6858005"/>
              <a:gd name="connsiteX249" fmla="*/ 9061811 w 11064076"/>
              <a:gd name="connsiteY249" fmla="*/ 3540443 h 6858005"/>
              <a:gd name="connsiteX250" fmla="*/ 9063147 w 11064076"/>
              <a:gd name="connsiteY250" fmla="*/ 3534410 h 6858005"/>
              <a:gd name="connsiteX251" fmla="*/ 9064150 w 11064076"/>
              <a:gd name="connsiteY251" fmla="*/ 3528695 h 6858005"/>
              <a:gd name="connsiteX252" fmla="*/ 9064818 w 11064076"/>
              <a:gd name="connsiteY252" fmla="*/ 3522980 h 6858005"/>
              <a:gd name="connsiteX253" fmla="*/ 9065152 w 11064076"/>
              <a:gd name="connsiteY253" fmla="*/ 3516948 h 6858005"/>
              <a:gd name="connsiteX254" fmla="*/ 9065152 w 11064076"/>
              <a:gd name="connsiteY254" fmla="*/ 3511233 h 6858005"/>
              <a:gd name="connsiteX255" fmla="*/ 9065152 w 11064076"/>
              <a:gd name="connsiteY255" fmla="*/ 3505200 h 6858005"/>
              <a:gd name="connsiteX256" fmla="*/ 9064818 w 11064076"/>
              <a:gd name="connsiteY256" fmla="*/ 3499168 h 6858005"/>
              <a:gd name="connsiteX257" fmla="*/ 9064150 w 11064076"/>
              <a:gd name="connsiteY257" fmla="*/ 3493453 h 6858005"/>
              <a:gd name="connsiteX258" fmla="*/ 9063147 w 11064076"/>
              <a:gd name="connsiteY258" fmla="*/ 3487738 h 6858005"/>
              <a:gd name="connsiteX259" fmla="*/ 9061811 w 11064076"/>
              <a:gd name="connsiteY259" fmla="*/ 3481705 h 6858005"/>
              <a:gd name="connsiteX260" fmla="*/ 9060141 w 11064076"/>
              <a:gd name="connsiteY260" fmla="*/ 3475990 h 6858005"/>
              <a:gd name="connsiteX261" fmla="*/ 9058136 w 11064076"/>
              <a:gd name="connsiteY261" fmla="*/ 3470593 h 6858005"/>
              <a:gd name="connsiteX262" fmla="*/ 9056131 w 11064076"/>
              <a:gd name="connsiteY262" fmla="*/ 3464878 h 6858005"/>
              <a:gd name="connsiteX263" fmla="*/ 9053793 w 11064076"/>
              <a:gd name="connsiteY263" fmla="*/ 3459163 h 6858005"/>
              <a:gd name="connsiteX264" fmla="*/ 9051120 w 11064076"/>
              <a:gd name="connsiteY264" fmla="*/ 3453765 h 6858005"/>
              <a:gd name="connsiteX265" fmla="*/ 9048113 w 11064076"/>
              <a:gd name="connsiteY265" fmla="*/ 3448685 h 6858005"/>
              <a:gd name="connsiteX266" fmla="*/ 9044772 w 11064076"/>
              <a:gd name="connsiteY266" fmla="*/ 3443605 h 6858005"/>
              <a:gd name="connsiteX267" fmla="*/ 9041431 w 11064076"/>
              <a:gd name="connsiteY267" fmla="*/ 3438525 h 6858005"/>
              <a:gd name="connsiteX268" fmla="*/ 9037756 w 11064076"/>
              <a:gd name="connsiteY268" fmla="*/ 3433763 h 6858005"/>
              <a:gd name="connsiteX269" fmla="*/ 9033747 w 11064076"/>
              <a:gd name="connsiteY269" fmla="*/ 3428683 h 6858005"/>
              <a:gd name="connsiteX270" fmla="*/ 9029069 w 11064076"/>
              <a:gd name="connsiteY270" fmla="*/ 3423920 h 6858005"/>
              <a:gd name="connsiteX271" fmla="*/ 8360534 w 11064076"/>
              <a:gd name="connsiteY271" fmla="*/ 2756218 h 6858005"/>
              <a:gd name="connsiteX272" fmla="*/ 8357193 w 11064076"/>
              <a:gd name="connsiteY272" fmla="*/ 2753043 h 6858005"/>
              <a:gd name="connsiteX273" fmla="*/ 8353852 w 11064076"/>
              <a:gd name="connsiteY273" fmla="*/ 2749233 h 6858005"/>
              <a:gd name="connsiteX274" fmla="*/ 8347504 w 11064076"/>
              <a:gd name="connsiteY274" fmla="*/ 2741295 h 6858005"/>
              <a:gd name="connsiteX275" fmla="*/ 8342492 w 11064076"/>
              <a:gd name="connsiteY275" fmla="*/ 2733040 h 6858005"/>
              <a:gd name="connsiteX276" fmla="*/ 8337815 w 11064076"/>
              <a:gd name="connsiteY276" fmla="*/ 2724468 h 6858005"/>
              <a:gd name="connsiteX277" fmla="*/ 8333471 w 11064076"/>
              <a:gd name="connsiteY277" fmla="*/ 2715895 h 6858005"/>
              <a:gd name="connsiteX278" fmla="*/ 8330465 w 11064076"/>
              <a:gd name="connsiteY278" fmla="*/ 2707005 h 6858005"/>
              <a:gd name="connsiteX279" fmla="*/ 8328126 w 11064076"/>
              <a:gd name="connsiteY279" fmla="*/ 2697798 h 6858005"/>
              <a:gd name="connsiteX280" fmla="*/ 8326121 w 11064076"/>
              <a:gd name="connsiteY280" fmla="*/ 2688590 h 6858005"/>
              <a:gd name="connsiteX281" fmla="*/ 5629596 w 11064076"/>
              <a:gd name="connsiteY281" fmla="*/ 0 h 6858005"/>
              <a:gd name="connsiteX0" fmla="*/ 5629596 w 11064076"/>
              <a:gd name="connsiteY0" fmla="*/ 0 h 6873986"/>
              <a:gd name="connsiteX1" fmla="*/ 0 w 11064076"/>
              <a:gd name="connsiteY1" fmla="*/ 0 h 6873986"/>
              <a:gd name="connsiteX2" fmla="*/ 0 w 11064076"/>
              <a:gd name="connsiteY2" fmla="*/ 6858000 h 6873986"/>
              <a:gd name="connsiteX3" fmla="*/ 10816978 w 11064076"/>
              <a:gd name="connsiteY3" fmla="*/ 6873986 h 6873986"/>
              <a:gd name="connsiteX4" fmla="*/ 11064076 w 11064076"/>
              <a:gd name="connsiteY4" fmla="*/ 6858000 h 6873986"/>
              <a:gd name="connsiteX5" fmla="*/ 9033747 w 11064076"/>
              <a:gd name="connsiteY5" fmla="*/ 4816793 h 6873986"/>
              <a:gd name="connsiteX6" fmla="*/ 9018378 w 11064076"/>
              <a:gd name="connsiteY6" fmla="*/ 4803458 h 6873986"/>
              <a:gd name="connsiteX7" fmla="*/ 9003009 w 11064076"/>
              <a:gd name="connsiteY7" fmla="*/ 4789488 h 6873986"/>
              <a:gd name="connsiteX8" fmla="*/ 8987975 w 11064076"/>
              <a:gd name="connsiteY8" fmla="*/ 4775518 h 6873986"/>
              <a:gd name="connsiteX9" fmla="*/ 8973274 w 11064076"/>
              <a:gd name="connsiteY9" fmla="*/ 4760913 h 6873986"/>
              <a:gd name="connsiteX10" fmla="*/ 8039129 w 11064076"/>
              <a:gd name="connsiteY10" fmla="*/ 3828098 h 6873986"/>
              <a:gd name="connsiteX11" fmla="*/ 8034451 w 11064076"/>
              <a:gd name="connsiteY11" fmla="*/ 3823335 h 6873986"/>
              <a:gd name="connsiteX12" fmla="*/ 8030443 w 11064076"/>
              <a:gd name="connsiteY12" fmla="*/ 3818573 h 6873986"/>
              <a:gd name="connsiteX13" fmla="*/ 8026767 w 11064076"/>
              <a:gd name="connsiteY13" fmla="*/ 3813493 h 6873986"/>
              <a:gd name="connsiteX14" fmla="*/ 8023426 w 11064076"/>
              <a:gd name="connsiteY14" fmla="*/ 3808413 h 6873986"/>
              <a:gd name="connsiteX15" fmla="*/ 8020086 w 11064076"/>
              <a:gd name="connsiteY15" fmla="*/ 3803333 h 6873986"/>
              <a:gd name="connsiteX16" fmla="*/ 8017079 w 11064076"/>
              <a:gd name="connsiteY16" fmla="*/ 3798253 h 6873986"/>
              <a:gd name="connsiteX17" fmla="*/ 8014406 w 11064076"/>
              <a:gd name="connsiteY17" fmla="*/ 3792855 h 6873986"/>
              <a:gd name="connsiteX18" fmla="*/ 8012067 w 11064076"/>
              <a:gd name="connsiteY18" fmla="*/ 3787458 h 6873986"/>
              <a:gd name="connsiteX19" fmla="*/ 8010062 w 11064076"/>
              <a:gd name="connsiteY19" fmla="*/ 3781425 h 6873986"/>
              <a:gd name="connsiteX20" fmla="*/ 8008392 w 11064076"/>
              <a:gd name="connsiteY20" fmla="*/ 3776028 h 6873986"/>
              <a:gd name="connsiteX21" fmla="*/ 8006387 w 11064076"/>
              <a:gd name="connsiteY21" fmla="*/ 3770313 h 6873986"/>
              <a:gd name="connsiteX22" fmla="*/ 8005051 w 11064076"/>
              <a:gd name="connsiteY22" fmla="*/ 3764280 h 6873986"/>
              <a:gd name="connsiteX23" fmla="*/ 8004049 w 11064076"/>
              <a:gd name="connsiteY23" fmla="*/ 3758565 h 6873986"/>
              <a:gd name="connsiteX24" fmla="*/ 8003380 w 11064076"/>
              <a:gd name="connsiteY24" fmla="*/ 3752850 h 6873986"/>
              <a:gd name="connsiteX25" fmla="*/ 8003046 w 11064076"/>
              <a:gd name="connsiteY25" fmla="*/ 3746818 h 6873986"/>
              <a:gd name="connsiteX26" fmla="*/ 8003046 w 11064076"/>
              <a:gd name="connsiteY26" fmla="*/ 3740785 h 6873986"/>
              <a:gd name="connsiteX27" fmla="*/ 8003046 w 11064076"/>
              <a:gd name="connsiteY27" fmla="*/ 3735070 h 6873986"/>
              <a:gd name="connsiteX28" fmla="*/ 8003380 w 11064076"/>
              <a:gd name="connsiteY28" fmla="*/ 3729038 h 6873986"/>
              <a:gd name="connsiteX29" fmla="*/ 8004049 w 11064076"/>
              <a:gd name="connsiteY29" fmla="*/ 3723323 h 6873986"/>
              <a:gd name="connsiteX30" fmla="*/ 8005051 w 11064076"/>
              <a:gd name="connsiteY30" fmla="*/ 3717608 h 6873986"/>
              <a:gd name="connsiteX31" fmla="*/ 8006387 w 11064076"/>
              <a:gd name="connsiteY31" fmla="*/ 3711575 h 6873986"/>
              <a:gd name="connsiteX32" fmla="*/ 8008392 w 11064076"/>
              <a:gd name="connsiteY32" fmla="*/ 3705860 h 6873986"/>
              <a:gd name="connsiteX33" fmla="*/ 8010062 w 11064076"/>
              <a:gd name="connsiteY33" fmla="*/ 3700145 h 6873986"/>
              <a:gd name="connsiteX34" fmla="*/ 8012067 w 11064076"/>
              <a:gd name="connsiteY34" fmla="*/ 3694748 h 6873986"/>
              <a:gd name="connsiteX35" fmla="*/ 8014406 w 11064076"/>
              <a:gd name="connsiteY35" fmla="*/ 3689033 h 6873986"/>
              <a:gd name="connsiteX36" fmla="*/ 8017079 w 11064076"/>
              <a:gd name="connsiteY36" fmla="*/ 3683635 h 6873986"/>
              <a:gd name="connsiteX37" fmla="*/ 8020086 w 11064076"/>
              <a:gd name="connsiteY37" fmla="*/ 3678238 h 6873986"/>
              <a:gd name="connsiteX38" fmla="*/ 8023426 w 11064076"/>
              <a:gd name="connsiteY38" fmla="*/ 3673158 h 6873986"/>
              <a:gd name="connsiteX39" fmla="*/ 8026767 w 11064076"/>
              <a:gd name="connsiteY39" fmla="*/ 3668078 h 6873986"/>
              <a:gd name="connsiteX40" fmla="*/ 8030443 w 11064076"/>
              <a:gd name="connsiteY40" fmla="*/ 3662998 h 6873986"/>
              <a:gd name="connsiteX41" fmla="*/ 8034451 w 11064076"/>
              <a:gd name="connsiteY41" fmla="*/ 3658235 h 6873986"/>
              <a:gd name="connsiteX42" fmla="*/ 8039129 w 11064076"/>
              <a:gd name="connsiteY42" fmla="*/ 3653790 h 6873986"/>
              <a:gd name="connsiteX43" fmla="*/ 8043807 w 11064076"/>
              <a:gd name="connsiteY43" fmla="*/ 3649345 h 6873986"/>
              <a:gd name="connsiteX44" fmla="*/ 8048149 w 11064076"/>
              <a:gd name="connsiteY44" fmla="*/ 3645218 h 6873986"/>
              <a:gd name="connsiteX45" fmla="*/ 8053495 w 11064076"/>
              <a:gd name="connsiteY45" fmla="*/ 3641725 h 6873986"/>
              <a:gd name="connsiteX46" fmla="*/ 8058507 w 11064076"/>
              <a:gd name="connsiteY46" fmla="*/ 3638233 h 6873986"/>
              <a:gd name="connsiteX47" fmla="*/ 8063852 w 11064076"/>
              <a:gd name="connsiteY47" fmla="*/ 3634740 h 6873986"/>
              <a:gd name="connsiteX48" fmla="*/ 8068864 w 11064076"/>
              <a:gd name="connsiteY48" fmla="*/ 3631883 h 6873986"/>
              <a:gd name="connsiteX49" fmla="*/ 8074209 w 11064076"/>
              <a:gd name="connsiteY49" fmla="*/ 3629343 h 6873986"/>
              <a:gd name="connsiteX50" fmla="*/ 8079889 w 11064076"/>
              <a:gd name="connsiteY50" fmla="*/ 3626803 h 6873986"/>
              <a:gd name="connsiteX51" fmla="*/ 8085569 w 11064076"/>
              <a:gd name="connsiteY51" fmla="*/ 3624898 h 6873986"/>
              <a:gd name="connsiteX52" fmla="*/ 8091248 w 11064076"/>
              <a:gd name="connsiteY52" fmla="*/ 3622675 h 6873986"/>
              <a:gd name="connsiteX53" fmla="*/ 8096928 w 11064076"/>
              <a:gd name="connsiteY53" fmla="*/ 3621405 h 6873986"/>
              <a:gd name="connsiteX54" fmla="*/ 8102608 w 11064076"/>
              <a:gd name="connsiteY54" fmla="*/ 3620135 h 6873986"/>
              <a:gd name="connsiteX55" fmla="*/ 8108622 w 11064076"/>
              <a:gd name="connsiteY55" fmla="*/ 3618865 h 6873986"/>
              <a:gd name="connsiteX56" fmla="*/ 8114301 w 11064076"/>
              <a:gd name="connsiteY56" fmla="*/ 3618230 h 6873986"/>
              <a:gd name="connsiteX57" fmla="*/ 8120315 w 11064076"/>
              <a:gd name="connsiteY57" fmla="*/ 3617913 h 6873986"/>
              <a:gd name="connsiteX58" fmla="*/ 8126329 w 11064076"/>
              <a:gd name="connsiteY58" fmla="*/ 3617595 h 6873986"/>
              <a:gd name="connsiteX59" fmla="*/ 8132343 w 11064076"/>
              <a:gd name="connsiteY59" fmla="*/ 3617913 h 6873986"/>
              <a:gd name="connsiteX60" fmla="*/ 8138023 w 11064076"/>
              <a:gd name="connsiteY60" fmla="*/ 3618230 h 6873986"/>
              <a:gd name="connsiteX61" fmla="*/ 8143702 w 11064076"/>
              <a:gd name="connsiteY61" fmla="*/ 3618865 h 6873986"/>
              <a:gd name="connsiteX62" fmla="*/ 8149716 w 11064076"/>
              <a:gd name="connsiteY62" fmla="*/ 3620135 h 6873986"/>
              <a:gd name="connsiteX63" fmla="*/ 8155396 w 11064076"/>
              <a:gd name="connsiteY63" fmla="*/ 3621405 h 6873986"/>
              <a:gd name="connsiteX64" fmla="*/ 8161410 w 11064076"/>
              <a:gd name="connsiteY64" fmla="*/ 3622675 h 6873986"/>
              <a:gd name="connsiteX65" fmla="*/ 8167089 w 11064076"/>
              <a:gd name="connsiteY65" fmla="*/ 3624898 h 6873986"/>
              <a:gd name="connsiteX66" fmla="*/ 8172769 w 11064076"/>
              <a:gd name="connsiteY66" fmla="*/ 3626803 h 6873986"/>
              <a:gd name="connsiteX67" fmla="*/ 8178115 w 11064076"/>
              <a:gd name="connsiteY67" fmla="*/ 3629343 h 6873986"/>
              <a:gd name="connsiteX68" fmla="*/ 8183460 w 11064076"/>
              <a:gd name="connsiteY68" fmla="*/ 3631883 h 6873986"/>
              <a:gd name="connsiteX69" fmla="*/ 8188806 w 11064076"/>
              <a:gd name="connsiteY69" fmla="*/ 3634740 h 6873986"/>
              <a:gd name="connsiteX70" fmla="*/ 8194151 w 11064076"/>
              <a:gd name="connsiteY70" fmla="*/ 3638233 h 6873986"/>
              <a:gd name="connsiteX71" fmla="*/ 8199163 w 11064076"/>
              <a:gd name="connsiteY71" fmla="*/ 3641725 h 6873986"/>
              <a:gd name="connsiteX72" fmla="*/ 8204175 w 11064076"/>
              <a:gd name="connsiteY72" fmla="*/ 3645218 h 6873986"/>
              <a:gd name="connsiteX73" fmla="*/ 8208852 w 11064076"/>
              <a:gd name="connsiteY73" fmla="*/ 3649345 h 6873986"/>
              <a:gd name="connsiteX74" fmla="*/ 8213529 w 11064076"/>
              <a:gd name="connsiteY74" fmla="*/ 3653790 h 6873986"/>
              <a:gd name="connsiteX75" fmla="*/ 8882399 w 11064076"/>
              <a:gd name="connsiteY75" fmla="*/ 4321810 h 6873986"/>
              <a:gd name="connsiteX76" fmla="*/ 8886742 w 11064076"/>
              <a:gd name="connsiteY76" fmla="*/ 4325938 h 6873986"/>
              <a:gd name="connsiteX77" fmla="*/ 8891420 w 11064076"/>
              <a:gd name="connsiteY77" fmla="*/ 4330065 h 6873986"/>
              <a:gd name="connsiteX78" fmla="*/ 8896765 w 11064076"/>
              <a:gd name="connsiteY78" fmla="*/ 4334193 h 6873986"/>
              <a:gd name="connsiteX79" fmla="*/ 8901443 w 11064076"/>
              <a:gd name="connsiteY79" fmla="*/ 4337685 h 6873986"/>
              <a:gd name="connsiteX80" fmla="*/ 8906788 w 11064076"/>
              <a:gd name="connsiteY80" fmla="*/ 4340860 h 6873986"/>
              <a:gd name="connsiteX81" fmla="*/ 8912134 w 11064076"/>
              <a:gd name="connsiteY81" fmla="*/ 4343718 h 6873986"/>
              <a:gd name="connsiteX82" fmla="*/ 8917480 w 11064076"/>
              <a:gd name="connsiteY82" fmla="*/ 4346575 h 6873986"/>
              <a:gd name="connsiteX83" fmla="*/ 8923159 w 11064076"/>
              <a:gd name="connsiteY83" fmla="*/ 4349115 h 6873986"/>
              <a:gd name="connsiteX84" fmla="*/ 8928505 w 11064076"/>
              <a:gd name="connsiteY84" fmla="*/ 4351020 h 6873986"/>
              <a:gd name="connsiteX85" fmla="*/ 8934185 w 11064076"/>
              <a:gd name="connsiteY85" fmla="*/ 4352608 h 6873986"/>
              <a:gd name="connsiteX86" fmla="*/ 8940198 w 11064076"/>
              <a:gd name="connsiteY86" fmla="*/ 4354513 h 6873986"/>
              <a:gd name="connsiteX87" fmla="*/ 8945878 w 11064076"/>
              <a:gd name="connsiteY87" fmla="*/ 4355465 h 6873986"/>
              <a:gd name="connsiteX88" fmla="*/ 8951892 w 11064076"/>
              <a:gd name="connsiteY88" fmla="*/ 4356418 h 6873986"/>
              <a:gd name="connsiteX89" fmla="*/ 8957572 w 11064076"/>
              <a:gd name="connsiteY89" fmla="*/ 4357053 h 6873986"/>
              <a:gd name="connsiteX90" fmla="*/ 8963585 w 11064076"/>
              <a:gd name="connsiteY90" fmla="*/ 4358005 h 6873986"/>
              <a:gd name="connsiteX91" fmla="*/ 8969265 w 11064076"/>
              <a:gd name="connsiteY91" fmla="*/ 4358005 h 6873986"/>
              <a:gd name="connsiteX92" fmla="*/ 8975279 w 11064076"/>
              <a:gd name="connsiteY92" fmla="*/ 4358005 h 6873986"/>
              <a:gd name="connsiteX93" fmla="*/ 8981293 w 11064076"/>
              <a:gd name="connsiteY93" fmla="*/ 4357053 h 6873986"/>
              <a:gd name="connsiteX94" fmla="*/ 8986972 w 11064076"/>
              <a:gd name="connsiteY94" fmla="*/ 4356418 h 6873986"/>
              <a:gd name="connsiteX95" fmla="*/ 8992986 w 11064076"/>
              <a:gd name="connsiteY95" fmla="*/ 4355465 h 6873986"/>
              <a:gd name="connsiteX96" fmla="*/ 8998666 w 11064076"/>
              <a:gd name="connsiteY96" fmla="*/ 4354513 h 6873986"/>
              <a:gd name="connsiteX97" fmla="*/ 9004680 w 11064076"/>
              <a:gd name="connsiteY97" fmla="*/ 4352608 h 6873986"/>
              <a:gd name="connsiteX98" fmla="*/ 9010025 w 11064076"/>
              <a:gd name="connsiteY98" fmla="*/ 4351020 h 6873986"/>
              <a:gd name="connsiteX99" fmla="*/ 9015705 w 11064076"/>
              <a:gd name="connsiteY99" fmla="*/ 4349115 h 6873986"/>
              <a:gd name="connsiteX100" fmla="*/ 9021385 w 11064076"/>
              <a:gd name="connsiteY100" fmla="*/ 4346575 h 6873986"/>
              <a:gd name="connsiteX101" fmla="*/ 9026730 w 11064076"/>
              <a:gd name="connsiteY101" fmla="*/ 4343718 h 6873986"/>
              <a:gd name="connsiteX102" fmla="*/ 9032076 w 11064076"/>
              <a:gd name="connsiteY102" fmla="*/ 4340860 h 6873986"/>
              <a:gd name="connsiteX103" fmla="*/ 9037088 w 11064076"/>
              <a:gd name="connsiteY103" fmla="*/ 4337685 h 6873986"/>
              <a:gd name="connsiteX104" fmla="*/ 9042099 w 11064076"/>
              <a:gd name="connsiteY104" fmla="*/ 4334193 h 6873986"/>
              <a:gd name="connsiteX105" fmla="*/ 9047445 w 11064076"/>
              <a:gd name="connsiteY105" fmla="*/ 4330065 h 6873986"/>
              <a:gd name="connsiteX106" fmla="*/ 9051788 w 11064076"/>
              <a:gd name="connsiteY106" fmla="*/ 4325938 h 6873986"/>
              <a:gd name="connsiteX107" fmla="*/ 9056465 w 11064076"/>
              <a:gd name="connsiteY107" fmla="*/ 4321810 h 6873986"/>
              <a:gd name="connsiteX108" fmla="*/ 9061143 w 11064076"/>
              <a:gd name="connsiteY108" fmla="*/ 4317048 h 6873986"/>
              <a:gd name="connsiteX109" fmla="*/ 9065152 w 11064076"/>
              <a:gd name="connsiteY109" fmla="*/ 4312285 h 6873986"/>
              <a:gd name="connsiteX110" fmla="*/ 9068827 w 11064076"/>
              <a:gd name="connsiteY110" fmla="*/ 4307523 h 6873986"/>
              <a:gd name="connsiteX111" fmla="*/ 9072168 w 11064076"/>
              <a:gd name="connsiteY111" fmla="*/ 4302443 h 6873986"/>
              <a:gd name="connsiteX112" fmla="*/ 9075509 w 11064076"/>
              <a:gd name="connsiteY112" fmla="*/ 4297363 h 6873986"/>
              <a:gd name="connsiteX113" fmla="*/ 9078516 w 11064076"/>
              <a:gd name="connsiteY113" fmla="*/ 4292283 h 6873986"/>
              <a:gd name="connsiteX114" fmla="*/ 9081189 w 11064076"/>
              <a:gd name="connsiteY114" fmla="*/ 4286568 h 6873986"/>
              <a:gd name="connsiteX115" fmla="*/ 9083528 w 11064076"/>
              <a:gd name="connsiteY115" fmla="*/ 4281170 h 6873986"/>
              <a:gd name="connsiteX116" fmla="*/ 9085532 w 11064076"/>
              <a:gd name="connsiteY116" fmla="*/ 4275455 h 6873986"/>
              <a:gd name="connsiteX117" fmla="*/ 9087537 w 11064076"/>
              <a:gd name="connsiteY117" fmla="*/ 4270058 h 6873986"/>
              <a:gd name="connsiteX118" fmla="*/ 9089207 w 11064076"/>
              <a:gd name="connsiteY118" fmla="*/ 4264025 h 6873986"/>
              <a:gd name="connsiteX119" fmla="*/ 9090544 w 11064076"/>
              <a:gd name="connsiteY119" fmla="*/ 4258310 h 6873986"/>
              <a:gd name="connsiteX120" fmla="*/ 9091546 w 11064076"/>
              <a:gd name="connsiteY120" fmla="*/ 4252595 h 6873986"/>
              <a:gd name="connsiteX121" fmla="*/ 9092214 w 11064076"/>
              <a:gd name="connsiteY121" fmla="*/ 4246563 h 6873986"/>
              <a:gd name="connsiteX122" fmla="*/ 9092548 w 11064076"/>
              <a:gd name="connsiteY122" fmla="*/ 4240848 h 6873986"/>
              <a:gd name="connsiteX123" fmla="*/ 9092548 w 11064076"/>
              <a:gd name="connsiteY123" fmla="*/ 4234815 h 6873986"/>
              <a:gd name="connsiteX124" fmla="*/ 9092548 w 11064076"/>
              <a:gd name="connsiteY124" fmla="*/ 4228783 h 6873986"/>
              <a:gd name="connsiteX125" fmla="*/ 9092214 w 11064076"/>
              <a:gd name="connsiteY125" fmla="*/ 4223068 h 6873986"/>
              <a:gd name="connsiteX126" fmla="*/ 9091546 w 11064076"/>
              <a:gd name="connsiteY126" fmla="*/ 4217353 h 6873986"/>
              <a:gd name="connsiteX127" fmla="*/ 9090544 w 11064076"/>
              <a:gd name="connsiteY127" fmla="*/ 4211320 h 6873986"/>
              <a:gd name="connsiteX128" fmla="*/ 9089207 w 11064076"/>
              <a:gd name="connsiteY128" fmla="*/ 4205605 h 6873986"/>
              <a:gd name="connsiteX129" fmla="*/ 9087537 w 11064076"/>
              <a:gd name="connsiteY129" fmla="*/ 4199890 h 6873986"/>
              <a:gd name="connsiteX130" fmla="*/ 9085532 w 11064076"/>
              <a:gd name="connsiteY130" fmla="*/ 4194175 h 6873986"/>
              <a:gd name="connsiteX131" fmla="*/ 9083528 w 11064076"/>
              <a:gd name="connsiteY131" fmla="*/ 4188460 h 6873986"/>
              <a:gd name="connsiteX132" fmla="*/ 9081189 w 11064076"/>
              <a:gd name="connsiteY132" fmla="*/ 4183063 h 6873986"/>
              <a:gd name="connsiteX133" fmla="*/ 9078516 w 11064076"/>
              <a:gd name="connsiteY133" fmla="*/ 4177665 h 6873986"/>
              <a:gd name="connsiteX134" fmla="*/ 9075509 w 11064076"/>
              <a:gd name="connsiteY134" fmla="*/ 4172268 h 6873986"/>
              <a:gd name="connsiteX135" fmla="*/ 9072168 w 11064076"/>
              <a:gd name="connsiteY135" fmla="*/ 4166870 h 6873986"/>
              <a:gd name="connsiteX136" fmla="*/ 9068827 w 11064076"/>
              <a:gd name="connsiteY136" fmla="*/ 4161790 h 6873986"/>
              <a:gd name="connsiteX137" fmla="*/ 9065152 w 11064076"/>
              <a:gd name="connsiteY137" fmla="*/ 4157028 h 6873986"/>
              <a:gd name="connsiteX138" fmla="*/ 9061143 w 11064076"/>
              <a:gd name="connsiteY138" fmla="*/ 4152265 h 6873986"/>
              <a:gd name="connsiteX139" fmla="*/ 9056465 w 11064076"/>
              <a:gd name="connsiteY139" fmla="*/ 4147820 h 6873986"/>
              <a:gd name="connsiteX140" fmla="*/ 8669577 w 11064076"/>
              <a:gd name="connsiteY140" fmla="*/ 3761423 h 6873986"/>
              <a:gd name="connsiteX141" fmla="*/ 8473460 w 11064076"/>
              <a:gd name="connsiteY141" fmla="*/ 3565208 h 6873986"/>
              <a:gd name="connsiteX142" fmla="*/ 8468782 w 11064076"/>
              <a:gd name="connsiteY142" fmla="*/ 3560445 h 6873986"/>
              <a:gd name="connsiteX143" fmla="*/ 8464773 w 11064076"/>
              <a:gd name="connsiteY143" fmla="*/ 3555683 h 6873986"/>
              <a:gd name="connsiteX144" fmla="*/ 8461098 w 11064076"/>
              <a:gd name="connsiteY144" fmla="*/ 3550920 h 6873986"/>
              <a:gd name="connsiteX145" fmla="*/ 8457423 w 11064076"/>
              <a:gd name="connsiteY145" fmla="*/ 3545840 h 6873986"/>
              <a:gd name="connsiteX146" fmla="*/ 8454082 w 11064076"/>
              <a:gd name="connsiteY146" fmla="*/ 3540760 h 6873986"/>
              <a:gd name="connsiteX147" fmla="*/ 8451409 w 11064076"/>
              <a:gd name="connsiteY147" fmla="*/ 3535680 h 6873986"/>
              <a:gd name="connsiteX148" fmla="*/ 8448736 w 11064076"/>
              <a:gd name="connsiteY148" fmla="*/ 3529965 h 6873986"/>
              <a:gd name="connsiteX149" fmla="*/ 8446398 w 11064076"/>
              <a:gd name="connsiteY149" fmla="*/ 3524568 h 6873986"/>
              <a:gd name="connsiteX150" fmla="*/ 8444059 w 11064076"/>
              <a:gd name="connsiteY150" fmla="*/ 3518853 h 6873986"/>
              <a:gd name="connsiteX151" fmla="*/ 8442054 w 11064076"/>
              <a:gd name="connsiteY151" fmla="*/ 3513455 h 6873986"/>
              <a:gd name="connsiteX152" fmla="*/ 8440718 w 11064076"/>
              <a:gd name="connsiteY152" fmla="*/ 3507423 h 6873986"/>
              <a:gd name="connsiteX153" fmla="*/ 8439382 w 11064076"/>
              <a:gd name="connsiteY153" fmla="*/ 3501708 h 6873986"/>
              <a:gd name="connsiteX154" fmla="*/ 8438379 w 11064076"/>
              <a:gd name="connsiteY154" fmla="*/ 3495993 h 6873986"/>
              <a:gd name="connsiteX155" fmla="*/ 8437711 w 11064076"/>
              <a:gd name="connsiteY155" fmla="*/ 3489960 h 6873986"/>
              <a:gd name="connsiteX156" fmla="*/ 8437377 w 11064076"/>
              <a:gd name="connsiteY156" fmla="*/ 3484245 h 6873986"/>
              <a:gd name="connsiteX157" fmla="*/ 8437043 w 11064076"/>
              <a:gd name="connsiteY157" fmla="*/ 3478213 h 6873986"/>
              <a:gd name="connsiteX158" fmla="*/ 8437377 w 11064076"/>
              <a:gd name="connsiteY158" fmla="*/ 3472180 h 6873986"/>
              <a:gd name="connsiteX159" fmla="*/ 8437711 w 11064076"/>
              <a:gd name="connsiteY159" fmla="*/ 3466465 h 6873986"/>
              <a:gd name="connsiteX160" fmla="*/ 8438379 w 11064076"/>
              <a:gd name="connsiteY160" fmla="*/ 3460750 h 6873986"/>
              <a:gd name="connsiteX161" fmla="*/ 8439382 w 11064076"/>
              <a:gd name="connsiteY161" fmla="*/ 3454718 h 6873986"/>
              <a:gd name="connsiteX162" fmla="*/ 8440718 w 11064076"/>
              <a:gd name="connsiteY162" fmla="*/ 3449003 h 6873986"/>
              <a:gd name="connsiteX163" fmla="*/ 8442054 w 11064076"/>
              <a:gd name="connsiteY163" fmla="*/ 3443288 h 6873986"/>
              <a:gd name="connsiteX164" fmla="*/ 8444059 w 11064076"/>
              <a:gd name="connsiteY164" fmla="*/ 3437255 h 6873986"/>
              <a:gd name="connsiteX165" fmla="*/ 8446398 w 11064076"/>
              <a:gd name="connsiteY165" fmla="*/ 3431858 h 6873986"/>
              <a:gd name="connsiteX166" fmla="*/ 8448736 w 11064076"/>
              <a:gd name="connsiteY166" fmla="*/ 3426460 h 6873986"/>
              <a:gd name="connsiteX167" fmla="*/ 8451409 w 11064076"/>
              <a:gd name="connsiteY167" fmla="*/ 3421063 h 6873986"/>
              <a:gd name="connsiteX168" fmla="*/ 8454082 w 11064076"/>
              <a:gd name="connsiteY168" fmla="*/ 3415348 h 6873986"/>
              <a:gd name="connsiteX169" fmla="*/ 8457423 w 11064076"/>
              <a:gd name="connsiteY169" fmla="*/ 3410268 h 6873986"/>
              <a:gd name="connsiteX170" fmla="*/ 8461098 w 11064076"/>
              <a:gd name="connsiteY170" fmla="*/ 3405505 h 6873986"/>
              <a:gd name="connsiteX171" fmla="*/ 8464773 w 11064076"/>
              <a:gd name="connsiteY171" fmla="*/ 3400425 h 6873986"/>
              <a:gd name="connsiteX172" fmla="*/ 8468782 w 11064076"/>
              <a:gd name="connsiteY172" fmla="*/ 3395663 h 6873986"/>
              <a:gd name="connsiteX173" fmla="*/ 8473460 w 11064076"/>
              <a:gd name="connsiteY173" fmla="*/ 3391218 h 6873986"/>
              <a:gd name="connsiteX174" fmla="*/ 8477803 w 11064076"/>
              <a:gd name="connsiteY174" fmla="*/ 3386773 h 6873986"/>
              <a:gd name="connsiteX175" fmla="*/ 8482481 w 11064076"/>
              <a:gd name="connsiteY175" fmla="*/ 3382645 h 6873986"/>
              <a:gd name="connsiteX176" fmla="*/ 8487826 w 11064076"/>
              <a:gd name="connsiteY176" fmla="*/ 3378835 h 6873986"/>
              <a:gd name="connsiteX177" fmla="*/ 8492504 w 11064076"/>
              <a:gd name="connsiteY177" fmla="*/ 3375343 h 6873986"/>
              <a:gd name="connsiteX178" fmla="*/ 8497515 w 11064076"/>
              <a:gd name="connsiteY178" fmla="*/ 3372168 h 6873986"/>
              <a:gd name="connsiteX179" fmla="*/ 8503195 w 11064076"/>
              <a:gd name="connsiteY179" fmla="*/ 3369310 h 6873986"/>
              <a:gd name="connsiteX180" fmla="*/ 8508540 w 11064076"/>
              <a:gd name="connsiteY180" fmla="*/ 3366453 h 6873986"/>
              <a:gd name="connsiteX181" fmla="*/ 8514220 w 11064076"/>
              <a:gd name="connsiteY181" fmla="*/ 3364230 h 6873986"/>
              <a:gd name="connsiteX182" fmla="*/ 8519566 w 11064076"/>
              <a:gd name="connsiteY182" fmla="*/ 3362008 h 6873986"/>
              <a:gd name="connsiteX183" fmla="*/ 8525245 w 11064076"/>
              <a:gd name="connsiteY183" fmla="*/ 3360103 h 6873986"/>
              <a:gd name="connsiteX184" fmla="*/ 8531259 w 11064076"/>
              <a:gd name="connsiteY184" fmla="*/ 3358833 h 6873986"/>
              <a:gd name="connsiteX185" fmla="*/ 8536939 w 11064076"/>
              <a:gd name="connsiteY185" fmla="*/ 3357245 h 6873986"/>
              <a:gd name="connsiteX186" fmla="*/ 8542953 w 11064076"/>
              <a:gd name="connsiteY186" fmla="*/ 3356293 h 6873986"/>
              <a:gd name="connsiteX187" fmla="*/ 8548632 w 11064076"/>
              <a:gd name="connsiteY187" fmla="*/ 3355658 h 6873986"/>
              <a:gd name="connsiteX188" fmla="*/ 8554646 w 11064076"/>
              <a:gd name="connsiteY188" fmla="*/ 3355340 h 6873986"/>
              <a:gd name="connsiteX189" fmla="*/ 8560326 w 11064076"/>
              <a:gd name="connsiteY189" fmla="*/ 3355023 h 6873986"/>
              <a:gd name="connsiteX190" fmla="*/ 8566340 w 11064076"/>
              <a:gd name="connsiteY190" fmla="*/ 3355340 h 6873986"/>
              <a:gd name="connsiteX191" fmla="*/ 8572354 w 11064076"/>
              <a:gd name="connsiteY191" fmla="*/ 3355658 h 6873986"/>
              <a:gd name="connsiteX192" fmla="*/ 8578033 w 11064076"/>
              <a:gd name="connsiteY192" fmla="*/ 3356293 h 6873986"/>
              <a:gd name="connsiteX193" fmla="*/ 8584047 w 11064076"/>
              <a:gd name="connsiteY193" fmla="*/ 3357245 h 6873986"/>
              <a:gd name="connsiteX194" fmla="*/ 8589727 w 11064076"/>
              <a:gd name="connsiteY194" fmla="*/ 3358833 h 6873986"/>
              <a:gd name="connsiteX195" fmla="*/ 8595741 w 11064076"/>
              <a:gd name="connsiteY195" fmla="*/ 3360103 h 6873986"/>
              <a:gd name="connsiteX196" fmla="*/ 8601086 w 11064076"/>
              <a:gd name="connsiteY196" fmla="*/ 3362008 h 6873986"/>
              <a:gd name="connsiteX197" fmla="*/ 8606766 w 11064076"/>
              <a:gd name="connsiteY197" fmla="*/ 3364230 h 6873986"/>
              <a:gd name="connsiteX198" fmla="*/ 8612446 w 11064076"/>
              <a:gd name="connsiteY198" fmla="*/ 3366453 h 6873986"/>
              <a:gd name="connsiteX199" fmla="*/ 8617791 w 11064076"/>
              <a:gd name="connsiteY199" fmla="*/ 3369310 h 6873986"/>
              <a:gd name="connsiteX200" fmla="*/ 8623137 w 11064076"/>
              <a:gd name="connsiteY200" fmla="*/ 3372168 h 6873986"/>
              <a:gd name="connsiteX201" fmla="*/ 8628148 w 11064076"/>
              <a:gd name="connsiteY201" fmla="*/ 3375343 h 6873986"/>
              <a:gd name="connsiteX202" fmla="*/ 8633160 w 11064076"/>
              <a:gd name="connsiteY202" fmla="*/ 3378835 h 6873986"/>
              <a:gd name="connsiteX203" fmla="*/ 8638171 w 11064076"/>
              <a:gd name="connsiteY203" fmla="*/ 3382645 h 6873986"/>
              <a:gd name="connsiteX204" fmla="*/ 8642849 w 11064076"/>
              <a:gd name="connsiteY204" fmla="*/ 3386773 h 6873986"/>
              <a:gd name="connsiteX205" fmla="*/ 8647526 w 11064076"/>
              <a:gd name="connsiteY205" fmla="*/ 3391218 h 6873986"/>
              <a:gd name="connsiteX206" fmla="*/ 8855003 w 11064076"/>
              <a:gd name="connsiteY206" fmla="*/ 3598228 h 6873986"/>
              <a:gd name="connsiteX207" fmla="*/ 8859346 w 11064076"/>
              <a:gd name="connsiteY207" fmla="*/ 3602673 h 6873986"/>
              <a:gd name="connsiteX208" fmla="*/ 8864023 w 11064076"/>
              <a:gd name="connsiteY208" fmla="*/ 3606800 h 6873986"/>
              <a:gd name="connsiteX209" fmla="*/ 8869369 w 11064076"/>
              <a:gd name="connsiteY209" fmla="*/ 3610610 h 6873986"/>
              <a:gd name="connsiteX210" fmla="*/ 8874046 w 11064076"/>
              <a:gd name="connsiteY210" fmla="*/ 3613785 h 6873986"/>
              <a:gd name="connsiteX211" fmla="*/ 8879392 w 11064076"/>
              <a:gd name="connsiteY211" fmla="*/ 3617278 h 6873986"/>
              <a:gd name="connsiteX212" fmla="*/ 8884738 w 11064076"/>
              <a:gd name="connsiteY212" fmla="*/ 3620135 h 6873986"/>
              <a:gd name="connsiteX213" fmla="*/ 8890083 w 11064076"/>
              <a:gd name="connsiteY213" fmla="*/ 3622675 h 6873986"/>
              <a:gd name="connsiteX214" fmla="*/ 8895763 w 11064076"/>
              <a:gd name="connsiteY214" fmla="*/ 3625215 h 6873986"/>
              <a:gd name="connsiteX215" fmla="*/ 8901109 w 11064076"/>
              <a:gd name="connsiteY215" fmla="*/ 3627120 h 6873986"/>
              <a:gd name="connsiteX216" fmla="*/ 8906788 w 11064076"/>
              <a:gd name="connsiteY216" fmla="*/ 3629343 h 6873986"/>
              <a:gd name="connsiteX217" fmla="*/ 8912802 w 11064076"/>
              <a:gd name="connsiteY217" fmla="*/ 3630613 h 6873986"/>
              <a:gd name="connsiteX218" fmla="*/ 8918482 w 11064076"/>
              <a:gd name="connsiteY218" fmla="*/ 3631883 h 6873986"/>
              <a:gd name="connsiteX219" fmla="*/ 8924496 w 11064076"/>
              <a:gd name="connsiteY219" fmla="*/ 3633153 h 6873986"/>
              <a:gd name="connsiteX220" fmla="*/ 8930175 w 11064076"/>
              <a:gd name="connsiteY220" fmla="*/ 3633788 h 6873986"/>
              <a:gd name="connsiteX221" fmla="*/ 8936189 w 11064076"/>
              <a:gd name="connsiteY221" fmla="*/ 3634105 h 6873986"/>
              <a:gd name="connsiteX222" fmla="*/ 8941869 w 11064076"/>
              <a:gd name="connsiteY222" fmla="*/ 3634105 h 6873986"/>
              <a:gd name="connsiteX223" fmla="*/ 8947883 w 11064076"/>
              <a:gd name="connsiteY223" fmla="*/ 3634105 h 6873986"/>
              <a:gd name="connsiteX224" fmla="*/ 8953897 w 11064076"/>
              <a:gd name="connsiteY224" fmla="*/ 3633788 h 6873986"/>
              <a:gd name="connsiteX225" fmla="*/ 8959576 w 11064076"/>
              <a:gd name="connsiteY225" fmla="*/ 3633153 h 6873986"/>
              <a:gd name="connsiteX226" fmla="*/ 8965590 w 11064076"/>
              <a:gd name="connsiteY226" fmla="*/ 3631883 h 6873986"/>
              <a:gd name="connsiteX227" fmla="*/ 8971270 w 11064076"/>
              <a:gd name="connsiteY227" fmla="*/ 3630613 h 6873986"/>
              <a:gd name="connsiteX228" fmla="*/ 8977284 w 11064076"/>
              <a:gd name="connsiteY228" fmla="*/ 3629343 h 6873986"/>
              <a:gd name="connsiteX229" fmla="*/ 8982629 w 11064076"/>
              <a:gd name="connsiteY229" fmla="*/ 3627120 h 6873986"/>
              <a:gd name="connsiteX230" fmla="*/ 8988309 w 11064076"/>
              <a:gd name="connsiteY230" fmla="*/ 3625215 h 6873986"/>
              <a:gd name="connsiteX231" fmla="*/ 8993989 w 11064076"/>
              <a:gd name="connsiteY231" fmla="*/ 3622675 h 6873986"/>
              <a:gd name="connsiteX232" fmla="*/ 8999334 w 11064076"/>
              <a:gd name="connsiteY232" fmla="*/ 3620135 h 6873986"/>
              <a:gd name="connsiteX233" fmla="*/ 9004680 w 11064076"/>
              <a:gd name="connsiteY233" fmla="*/ 3617278 h 6873986"/>
              <a:gd name="connsiteX234" fmla="*/ 9009691 w 11064076"/>
              <a:gd name="connsiteY234" fmla="*/ 3613785 h 6873986"/>
              <a:gd name="connsiteX235" fmla="*/ 9014703 w 11064076"/>
              <a:gd name="connsiteY235" fmla="*/ 3610610 h 6873986"/>
              <a:gd name="connsiteX236" fmla="*/ 9020048 w 11064076"/>
              <a:gd name="connsiteY236" fmla="*/ 3606800 h 6873986"/>
              <a:gd name="connsiteX237" fmla="*/ 9024392 w 11064076"/>
              <a:gd name="connsiteY237" fmla="*/ 3602673 h 6873986"/>
              <a:gd name="connsiteX238" fmla="*/ 9029069 w 11064076"/>
              <a:gd name="connsiteY238" fmla="*/ 3598228 h 6873986"/>
              <a:gd name="connsiteX239" fmla="*/ 9033747 w 11064076"/>
              <a:gd name="connsiteY239" fmla="*/ 3593783 h 6873986"/>
              <a:gd name="connsiteX240" fmla="*/ 9037756 w 11064076"/>
              <a:gd name="connsiteY240" fmla="*/ 3589020 h 6873986"/>
              <a:gd name="connsiteX241" fmla="*/ 9041431 w 11064076"/>
              <a:gd name="connsiteY241" fmla="*/ 3583940 h 6873986"/>
              <a:gd name="connsiteX242" fmla="*/ 9044772 w 11064076"/>
              <a:gd name="connsiteY242" fmla="*/ 3578860 h 6873986"/>
              <a:gd name="connsiteX243" fmla="*/ 9048113 w 11064076"/>
              <a:gd name="connsiteY243" fmla="*/ 3573463 h 6873986"/>
              <a:gd name="connsiteX244" fmla="*/ 9051120 w 11064076"/>
              <a:gd name="connsiteY244" fmla="*/ 3568383 h 6873986"/>
              <a:gd name="connsiteX245" fmla="*/ 9053793 w 11064076"/>
              <a:gd name="connsiteY245" fmla="*/ 3562985 h 6873986"/>
              <a:gd name="connsiteX246" fmla="*/ 9056131 w 11064076"/>
              <a:gd name="connsiteY246" fmla="*/ 3557588 h 6873986"/>
              <a:gd name="connsiteX247" fmla="*/ 9058136 w 11064076"/>
              <a:gd name="connsiteY247" fmla="*/ 3551873 h 6873986"/>
              <a:gd name="connsiteX248" fmla="*/ 9060141 w 11064076"/>
              <a:gd name="connsiteY248" fmla="*/ 3546158 h 6873986"/>
              <a:gd name="connsiteX249" fmla="*/ 9061811 w 11064076"/>
              <a:gd name="connsiteY249" fmla="*/ 3540443 h 6873986"/>
              <a:gd name="connsiteX250" fmla="*/ 9063147 w 11064076"/>
              <a:gd name="connsiteY250" fmla="*/ 3534410 h 6873986"/>
              <a:gd name="connsiteX251" fmla="*/ 9064150 w 11064076"/>
              <a:gd name="connsiteY251" fmla="*/ 3528695 h 6873986"/>
              <a:gd name="connsiteX252" fmla="*/ 9064818 w 11064076"/>
              <a:gd name="connsiteY252" fmla="*/ 3522980 h 6873986"/>
              <a:gd name="connsiteX253" fmla="*/ 9065152 w 11064076"/>
              <a:gd name="connsiteY253" fmla="*/ 3516948 h 6873986"/>
              <a:gd name="connsiteX254" fmla="*/ 9065152 w 11064076"/>
              <a:gd name="connsiteY254" fmla="*/ 3511233 h 6873986"/>
              <a:gd name="connsiteX255" fmla="*/ 9065152 w 11064076"/>
              <a:gd name="connsiteY255" fmla="*/ 3505200 h 6873986"/>
              <a:gd name="connsiteX256" fmla="*/ 9064818 w 11064076"/>
              <a:gd name="connsiteY256" fmla="*/ 3499168 h 6873986"/>
              <a:gd name="connsiteX257" fmla="*/ 9064150 w 11064076"/>
              <a:gd name="connsiteY257" fmla="*/ 3493453 h 6873986"/>
              <a:gd name="connsiteX258" fmla="*/ 9063147 w 11064076"/>
              <a:gd name="connsiteY258" fmla="*/ 3487738 h 6873986"/>
              <a:gd name="connsiteX259" fmla="*/ 9061811 w 11064076"/>
              <a:gd name="connsiteY259" fmla="*/ 3481705 h 6873986"/>
              <a:gd name="connsiteX260" fmla="*/ 9060141 w 11064076"/>
              <a:gd name="connsiteY260" fmla="*/ 3475990 h 6873986"/>
              <a:gd name="connsiteX261" fmla="*/ 9058136 w 11064076"/>
              <a:gd name="connsiteY261" fmla="*/ 3470593 h 6873986"/>
              <a:gd name="connsiteX262" fmla="*/ 9056131 w 11064076"/>
              <a:gd name="connsiteY262" fmla="*/ 3464878 h 6873986"/>
              <a:gd name="connsiteX263" fmla="*/ 9053793 w 11064076"/>
              <a:gd name="connsiteY263" fmla="*/ 3459163 h 6873986"/>
              <a:gd name="connsiteX264" fmla="*/ 9051120 w 11064076"/>
              <a:gd name="connsiteY264" fmla="*/ 3453765 h 6873986"/>
              <a:gd name="connsiteX265" fmla="*/ 9048113 w 11064076"/>
              <a:gd name="connsiteY265" fmla="*/ 3448685 h 6873986"/>
              <a:gd name="connsiteX266" fmla="*/ 9044772 w 11064076"/>
              <a:gd name="connsiteY266" fmla="*/ 3443605 h 6873986"/>
              <a:gd name="connsiteX267" fmla="*/ 9041431 w 11064076"/>
              <a:gd name="connsiteY267" fmla="*/ 3438525 h 6873986"/>
              <a:gd name="connsiteX268" fmla="*/ 9037756 w 11064076"/>
              <a:gd name="connsiteY268" fmla="*/ 3433763 h 6873986"/>
              <a:gd name="connsiteX269" fmla="*/ 9033747 w 11064076"/>
              <a:gd name="connsiteY269" fmla="*/ 3428683 h 6873986"/>
              <a:gd name="connsiteX270" fmla="*/ 9029069 w 11064076"/>
              <a:gd name="connsiteY270" fmla="*/ 3423920 h 6873986"/>
              <a:gd name="connsiteX271" fmla="*/ 8360534 w 11064076"/>
              <a:gd name="connsiteY271" fmla="*/ 2756218 h 6873986"/>
              <a:gd name="connsiteX272" fmla="*/ 8357193 w 11064076"/>
              <a:gd name="connsiteY272" fmla="*/ 2753043 h 6873986"/>
              <a:gd name="connsiteX273" fmla="*/ 8353852 w 11064076"/>
              <a:gd name="connsiteY273" fmla="*/ 2749233 h 6873986"/>
              <a:gd name="connsiteX274" fmla="*/ 8347504 w 11064076"/>
              <a:gd name="connsiteY274" fmla="*/ 2741295 h 6873986"/>
              <a:gd name="connsiteX275" fmla="*/ 8342492 w 11064076"/>
              <a:gd name="connsiteY275" fmla="*/ 2733040 h 6873986"/>
              <a:gd name="connsiteX276" fmla="*/ 8337815 w 11064076"/>
              <a:gd name="connsiteY276" fmla="*/ 2724468 h 6873986"/>
              <a:gd name="connsiteX277" fmla="*/ 8333471 w 11064076"/>
              <a:gd name="connsiteY277" fmla="*/ 2715895 h 6873986"/>
              <a:gd name="connsiteX278" fmla="*/ 8330465 w 11064076"/>
              <a:gd name="connsiteY278" fmla="*/ 2707005 h 6873986"/>
              <a:gd name="connsiteX279" fmla="*/ 8328126 w 11064076"/>
              <a:gd name="connsiteY279" fmla="*/ 2697798 h 6873986"/>
              <a:gd name="connsiteX280" fmla="*/ 8326121 w 11064076"/>
              <a:gd name="connsiteY280" fmla="*/ 2688590 h 6873986"/>
              <a:gd name="connsiteX281" fmla="*/ 5629596 w 11064076"/>
              <a:gd name="connsiteY281" fmla="*/ 0 h 6873986"/>
              <a:gd name="connsiteX0" fmla="*/ 5629596 w 10821089"/>
              <a:gd name="connsiteY0" fmla="*/ 0 h 6873986"/>
              <a:gd name="connsiteX1" fmla="*/ 0 w 10821089"/>
              <a:gd name="connsiteY1" fmla="*/ 0 h 6873986"/>
              <a:gd name="connsiteX2" fmla="*/ 0 w 10821089"/>
              <a:gd name="connsiteY2" fmla="*/ 6858000 h 6873986"/>
              <a:gd name="connsiteX3" fmla="*/ 10816978 w 10821089"/>
              <a:gd name="connsiteY3" fmla="*/ 6873986 h 6873986"/>
              <a:gd name="connsiteX4" fmla="*/ 10821089 w 10821089"/>
              <a:gd name="connsiteY4" fmla="*/ 6615012 h 6873986"/>
              <a:gd name="connsiteX5" fmla="*/ 9033747 w 10821089"/>
              <a:gd name="connsiteY5" fmla="*/ 4816793 h 6873986"/>
              <a:gd name="connsiteX6" fmla="*/ 9018378 w 10821089"/>
              <a:gd name="connsiteY6" fmla="*/ 4803458 h 6873986"/>
              <a:gd name="connsiteX7" fmla="*/ 9003009 w 10821089"/>
              <a:gd name="connsiteY7" fmla="*/ 4789488 h 6873986"/>
              <a:gd name="connsiteX8" fmla="*/ 8987975 w 10821089"/>
              <a:gd name="connsiteY8" fmla="*/ 4775518 h 6873986"/>
              <a:gd name="connsiteX9" fmla="*/ 8973274 w 10821089"/>
              <a:gd name="connsiteY9" fmla="*/ 4760913 h 6873986"/>
              <a:gd name="connsiteX10" fmla="*/ 8039129 w 10821089"/>
              <a:gd name="connsiteY10" fmla="*/ 3828098 h 6873986"/>
              <a:gd name="connsiteX11" fmla="*/ 8034451 w 10821089"/>
              <a:gd name="connsiteY11" fmla="*/ 3823335 h 6873986"/>
              <a:gd name="connsiteX12" fmla="*/ 8030443 w 10821089"/>
              <a:gd name="connsiteY12" fmla="*/ 3818573 h 6873986"/>
              <a:gd name="connsiteX13" fmla="*/ 8026767 w 10821089"/>
              <a:gd name="connsiteY13" fmla="*/ 3813493 h 6873986"/>
              <a:gd name="connsiteX14" fmla="*/ 8023426 w 10821089"/>
              <a:gd name="connsiteY14" fmla="*/ 3808413 h 6873986"/>
              <a:gd name="connsiteX15" fmla="*/ 8020086 w 10821089"/>
              <a:gd name="connsiteY15" fmla="*/ 3803333 h 6873986"/>
              <a:gd name="connsiteX16" fmla="*/ 8017079 w 10821089"/>
              <a:gd name="connsiteY16" fmla="*/ 3798253 h 6873986"/>
              <a:gd name="connsiteX17" fmla="*/ 8014406 w 10821089"/>
              <a:gd name="connsiteY17" fmla="*/ 3792855 h 6873986"/>
              <a:gd name="connsiteX18" fmla="*/ 8012067 w 10821089"/>
              <a:gd name="connsiteY18" fmla="*/ 3787458 h 6873986"/>
              <a:gd name="connsiteX19" fmla="*/ 8010062 w 10821089"/>
              <a:gd name="connsiteY19" fmla="*/ 3781425 h 6873986"/>
              <a:gd name="connsiteX20" fmla="*/ 8008392 w 10821089"/>
              <a:gd name="connsiteY20" fmla="*/ 3776028 h 6873986"/>
              <a:gd name="connsiteX21" fmla="*/ 8006387 w 10821089"/>
              <a:gd name="connsiteY21" fmla="*/ 3770313 h 6873986"/>
              <a:gd name="connsiteX22" fmla="*/ 8005051 w 10821089"/>
              <a:gd name="connsiteY22" fmla="*/ 3764280 h 6873986"/>
              <a:gd name="connsiteX23" fmla="*/ 8004049 w 10821089"/>
              <a:gd name="connsiteY23" fmla="*/ 3758565 h 6873986"/>
              <a:gd name="connsiteX24" fmla="*/ 8003380 w 10821089"/>
              <a:gd name="connsiteY24" fmla="*/ 3752850 h 6873986"/>
              <a:gd name="connsiteX25" fmla="*/ 8003046 w 10821089"/>
              <a:gd name="connsiteY25" fmla="*/ 3746818 h 6873986"/>
              <a:gd name="connsiteX26" fmla="*/ 8003046 w 10821089"/>
              <a:gd name="connsiteY26" fmla="*/ 3740785 h 6873986"/>
              <a:gd name="connsiteX27" fmla="*/ 8003046 w 10821089"/>
              <a:gd name="connsiteY27" fmla="*/ 3735070 h 6873986"/>
              <a:gd name="connsiteX28" fmla="*/ 8003380 w 10821089"/>
              <a:gd name="connsiteY28" fmla="*/ 3729038 h 6873986"/>
              <a:gd name="connsiteX29" fmla="*/ 8004049 w 10821089"/>
              <a:gd name="connsiteY29" fmla="*/ 3723323 h 6873986"/>
              <a:gd name="connsiteX30" fmla="*/ 8005051 w 10821089"/>
              <a:gd name="connsiteY30" fmla="*/ 3717608 h 6873986"/>
              <a:gd name="connsiteX31" fmla="*/ 8006387 w 10821089"/>
              <a:gd name="connsiteY31" fmla="*/ 3711575 h 6873986"/>
              <a:gd name="connsiteX32" fmla="*/ 8008392 w 10821089"/>
              <a:gd name="connsiteY32" fmla="*/ 3705860 h 6873986"/>
              <a:gd name="connsiteX33" fmla="*/ 8010062 w 10821089"/>
              <a:gd name="connsiteY33" fmla="*/ 3700145 h 6873986"/>
              <a:gd name="connsiteX34" fmla="*/ 8012067 w 10821089"/>
              <a:gd name="connsiteY34" fmla="*/ 3694748 h 6873986"/>
              <a:gd name="connsiteX35" fmla="*/ 8014406 w 10821089"/>
              <a:gd name="connsiteY35" fmla="*/ 3689033 h 6873986"/>
              <a:gd name="connsiteX36" fmla="*/ 8017079 w 10821089"/>
              <a:gd name="connsiteY36" fmla="*/ 3683635 h 6873986"/>
              <a:gd name="connsiteX37" fmla="*/ 8020086 w 10821089"/>
              <a:gd name="connsiteY37" fmla="*/ 3678238 h 6873986"/>
              <a:gd name="connsiteX38" fmla="*/ 8023426 w 10821089"/>
              <a:gd name="connsiteY38" fmla="*/ 3673158 h 6873986"/>
              <a:gd name="connsiteX39" fmla="*/ 8026767 w 10821089"/>
              <a:gd name="connsiteY39" fmla="*/ 3668078 h 6873986"/>
              <a:gd name="connsiteX40" fmla="*/ 8030443 w 10821089"/>
              <a:gd name="connsiteY40" fmla="*/ 3662998 h 6873986"/>
              <a:gd name="connsiteX41" fmla="*/ 8034451 w 10821089"/>
              <a:gd name="connsiteY41" fmla="*/ 3658235 h 6873986"/>
              <a:gd name="connsiteX42" fmla="*/ 8039129 w 10821089"/>
              <a:gd name="connsiteY42" fmla="*/ 3653790 h 6873986"/>
              <a:gd name="connsiteX43" fmla="*/ 8043807 w 10821089"/>
              <a:gd name="connsiteY43" fmla="*/ 3649345 h 6873986"/>
              <a:gd name="connsiteX44" fmla="*/ 8048149 w 10821089"/>
              <a:gd name="connsiteY44" fmla="*/ 3645218 h 6873986"/>
              <a:gd name="connsiteX45" fmla="*/ 8053495 w 10821089"/>
              <a:gd name="connsiteY45" fmla="*/ 3641725 h 6873986"/>
              <a:gd name="connsiteX46" fmla="*/ 8058507 w 10821089"/>
              <a:gd name="connsiteY46" fmla="*/ 3638233 h 6873986"/>
              <a:gd name="connsiteX47" fmla="*/ 8063852 w 10821089"/>
              <a:gd name="connsiteY47" fmla="*/ 3634740 h 6873986"/>
              <a:gd name="connsiteX48" fmla="*/ 8068864 w 10821089"/>
              <a:gd name="connsiteY48" fmla="*/ 3631883 h 6873986"/>
              <a:gd name="connsiteX49" fmla="*/ 8074209 w 10821089"/>
              <a:gd name="connsiteY49" fmla="*/ 3629343 h 6873986"/>
              <a:gd name="connsiteX50" fmla="*/ 8079889 w 10821089"/>
              <a:gd name="connsiteY50" fmla="*/ 3626803 h 6873986"/>
              <a:gd name="connsiteX51" fmla="*/ 8085569 w 10821089"/>
              <a:gd name="connsiteY51" fmla="*/ 3624898 h 6873986"/>
              <a:gd name="connsiteX52" fmla="*/ 8091248 w 10821089"/>
              <a:gd name="connsiteY52" fmla="*/ 3622675 h 6873986"/>
              <a:gd name="connsiteX53" fmla="*/ 8096928 w 10821089"/>
              <a:gd name="connsiteY53" fmla="*/ 3621405 h 6873986"/>
              <a:gd name="connsiteX54" fmla="*/ 8102608 w 10821089"/>
              <a:gd name="connsiteY54" fmla="*/ 3620135 h 6873986"/>
              <a:gd name="connsiteX55" fmla="*/ 8108622 w 10821089"/>
              <a:gd name="connsiteY55" fmla="*/ 3618865 h 6873986"/>
              <a:gd name="connsiteX56" fmla="*/ 8114301 w 10821089"/>
              <a:gd name="connsiteY56" fmla="*/ 3618230 h 6873986"/>
              <a:gd name="connsiteX57" fmla="*/ 8120315 w 10821089"/>
              <a:gd name="connsiteY57" fmla="*/ 3617913 h 6873986"/>
              <a:gd name="connsiteX58" fmla="*/ 8126329 w 10821089"/>
              <a:gd name="connsiteY58" fmla="*/ 3617595 h 6873986"/>
              <a:gd name="connsiteX59" fmla="*/ 8132343 w 10821089"/>
              <a:gd name="connsiteY59" fmla="*/ 3617913 h 6873986"/>
              <a:gd name="connsiteX60" fmla="*/ 8138023 w 10821089"/>
              <a:gd name="connsiteY60" fmla="*/ 3618230 h 6873986"/>
              <a:gd name="connsiteX61" fmla="*/ 8143702 w 10821089"/>
              <a:gd name="connsiteY61" fmla="*/ 3618865 h 6873986"/>
              <a:gd name="connsiteX62" fmla="*/ 8149716 w 10821089"/>
              <a:gd name="connsiteY62" fmla="*/ 3620135 h 6873986"/>
              <a:gd name="connsiteX63" fmla="*/ 8155396 w 10821089"/>
              <a:gd name="connsiteY63" fmla="*/ 3621405 h 6873986"/>
              <a:gd name="connsiteX64" fmla="*/ 8161410 w 10821089"/>
              <a:gd name="connsiteY64" fmla="*/ 3622675 h 6873986"/>
              <a:gd name="connsiteX65" fmla="*/ 8167089 w 10821089"/>
              <a:gd name="connsiteY65" fmla="*/ 3624898 h 6873986"/>
              <a:gd name="connsiteX66" fmla="*/ 8172769 w 10821089"/>
              <a:gd name="connsiteY66" fmla="*/ 3626803 h 6873986"/>
              <a:gd name="connsiteX67" fmla="*/ 8178115 w 10821089"/>
              <a:gd name="connsiteY67" fmla="*/ 3629343 h 6873986"/>
              <a:gd name="connsiteX68" fmla="*/ 8183460 w 10821089"/>
              <a:gd name="connsiteY68" fmla="*/ 3631883 h 6873986"/>
              <a:gd name="connsiteX69" fmla="*/ 8188806 w 10821089"/>
              <a:gd name="connsiteY69" fmla="*/ 3634740 h 6873986"/>
              <a:gd name="connsiteX70" fmla="*/ 8194151 w 10821089"/>
              <a:gd name="connsiteY70" fmla="*/ 3638233 h 6873986"/>
              <a:gd name="connsiteX71" fmla="*/ 8199163 w 10821089"/>
              <a:gd name="connsiteY71" fmla="*/ 3641725 h 6873986"/>
              <a:gd name="connsiteX72" fmla="*/ 8204175 w 10821089"/>
              <a:gd name="connsiteY72" fmla="*/ 3645218 h 6873986"/>
              <a:gd name="connsiteX73" fmla="*/ 8208852 w 10821089"/>
              <a:gd name="connsiteY73" fmla="*/ 3649345 h 6873986"/>
              <a:gd name="connsiteX74" fmla="*/ 8213529 w 10821089"/>
              <a:gd name="connsiteY74" fmla="*/ 3653790 h 6873986"/>
              <a:gd name="connsiteX75" fmla="*/ 8882399 w 10821089"/>
              <a:gd name="connsiteY75" fmla="*/ 4321810 h 6873986"/>
              <a:gd name="connsiteX76" fmla="*/ 8886742 w 10821089"/>
              <a:gd name="connsiteY76" fmla="*/ 4325938 h 6873986"/>
              <a:gd name="connsiteX77" fmla="*/ 8891420 w 10821089"/>
              <a:gd name="connsiteY77" fmla="*/ 4330065 h 6873986"/>
              <a:gd name="connsiteX78" fmla="*/ 8896765 w 10821089"/>
              <a:gd name="connsiteY78" fmla="*/ 4334193 h 6873986"/>
              <a:gd name="connsiteX79" fmla="*/ 8901443 w 10821089"/>
              <a:gd name="connsiteY79" fmla="*/ 4337685 h 6873986"/>
              <a:gd name="connsiteX80" fmla="*/ 8906788 w 10821089"/>
              <a:gd name="connsiteY80" fmla="*/ 4340860 h 6873986"/>
              <a:gd name="connsiteX81" fmla="*/ 8912134 w 10821089"/>
              <a:gd name="connsiteY81" fmla="*/ 4343718 h 6873986"/>
              <a:gd name="connsiteX82" fmla="*/ 8917480 w 10821089"/>
              <a:gd name="connsiteY82" fmla="*/ 4346575 h 6873986"/>
              <a:gd name="connsiteX83" fmla="*/ 8923159 w 10821089"/>
              <a:gd name="connsiteY83" fmla="*/ 4349115 h 6873986"/>
              <a:gd name="connsiteX84" fmla="*/ 8928505 w 10821089"/>
              <a:gd name="connsiteY84" fmla="*/ 4351020 h 6873986"/>
              <a:gd name="connsiteX85" fmla="*/ 8934185 w 10821089"/>
              <a:gd name="connsiteY85" fmla="*/ 4352608 h 6873986"/>
              <a:gd name="connsiteX86" fmla="*/ 8940198 w 10821089"/>
              <a:gd name="connsiteY86" fmla="*/ 4354513 h 6873986"/>
              <a:gd name="connsiteX87" fmla="*/ 8945878 w 10821089"/>
              <a:gd name="connsiteY87" fmla="*/ 4355465 h 6873986"/>
              <a:gd name="connsiteX88" fmla="*/ 8951892 w 10821089"/>
              <a:gd name="connsiteY88" fmla="*/ 4356418 h 6873986"/>
              <a:gd name="connsiteX89" fmla="*/ 8957572 w 10821089"/>
              <a:gd name="connsiteY89" fmla="*/ 4357053 h 6873986"/>
              <a:gd name="connsiteX90" fmla="*/ 8963585 w 10821089"/>
              <a:gd name="connsiteY90" fmla="*/ 4358005 h 6873986"/>
              <a:gd name="connsiteX91" fmla="*/ 8969265 w 10821089"/>
              <a:gd name="connsiteY91" fmla="*/ 4358005 h 6873986"/>
              <a:gd name="connsiteX92" fmla="*/ 8975279 w 10821089"/>
              <a:gd name="connsiteY92" fmla="*/ 4358005 h 6873986"/>
              <a:gd name="connsiteX93" fmla="*/ 8981293 w 10821089"/>
              <a:gd name="connsiteY93" fmla="*/ 4357053 h 6873986"/>
              <a:gd name="connsiteX94" fmla="*/ 8986972 w 10821089"/>
              <a:gd name="connsiteY94" fmla="*/ 4356418 h 6873986"/>
              <a:gd name="connsiteX95" fmla="*/ 8992986 w 10821089"/>
              <a:gd name="connsiteY95" fmla="*/ 4355465 h 6873986"/>
              <a:gd name="connsiteX96" fmla="*/ 8998666 w 10821089"/>
              <a:gd name="connsiteY96" fmla="*/ 4354513 h 6873986"/>
              <a:gd name="connsiteX97" fmla="*/ 9004680 w 10821089"/>
              <a:gd name="connsiteY97" fmla="*/ 4352608 h 6873986"/>
              <a:gd name="connsiteX98" fmla="*/ 9010025 w 10821089"/>
              <a:gd name="connsiteY98" fmla="*/ 4351020 h 6873986"/>
              <a:gd name="connsiteX99" fmla="*/ 9015705 w 10821089"/>
              <a:gd name="connsiteY99" fmla="*/ 4349115 h 6873986"/>
              <a:gd name="connsiteX100" fmla="*/ 9021385 w 10821089"/>
              <a:gd name="connsiteY100" fmla="*/ 4346575 h 6873986"/>
              <a:gd name="connsiteX101" fmla="*/ 9026730 w 10821089"/>
              <a:gd name="connsiteY101" fmla="*/ 4343718 h 6873986"/>
              <a:gd name="connsiteX102" fmla="*/ 9032076 w 10821089"/>
              <a:gd name="connsiteY102" fmla="*/ 4340860 h 6873986"/>
              <a:gd name="connsiteX103" fmla="*/ 9037088 w 10821089"/>
              <a:gd name="connsiteY103" fmla="*/ 4337685 h 6873986"/>
              <a:gd name="connsiteX104" fmla="*/ 9042099 w 10821089"/>
              <a:gd name="connsiteY104" fmla="*/ 4334193 h 6873986"/>
              <a:gd name="connsiteX105" fmla="*/ 9047445 w 10821089"/>
              <a:gd name="connsiteY105" fmla="*/ 4330065 h 6873986"/>
              <a:gd name="connsiteX106" fmla="*/ 9051788 w 10821089"/>
              <a:gd name="connsiteY106" fmla="*/ 4325938 h 6873986"/>
              <a:gd name="connsiteX107" fmla="*/ 9056465 w 10821089"/>
              <a:gd name="connsiteY107" fmla="*/ 4321810 h 6873986"/>
              <a:gd name="connsiteX108" fmla="*/ 9061143 w 10821089"/>
              <a:gd name="connsiteY108" fmla="*/ 4317048 h 6873986"/>
              <a:gd name="connsiteX109" fmla="*/ 9065152 w 10821089"/>
              <a:gd name="connsiteY109" fmla="*/ 4312285 h 6873986"/>
              <a:gd name="connsiteX110" fmla="*/ 9068827 w 10821089"/>
              <a:gd name="connsiteY110" fmla="*/ 4307523 h 6873986"/>
              <a:gd name="connsiteX111" fmla="*/ 9072168 w 10821089"/>
              <a:gd name="connsiteY111" fmla="*/ 4302443 h 6873986"/>
              <a:gd name="connsiteX112" fmla="*/ 9075509 w 10821089"/>
              <a:gd name="connsiteY112" fmla="*/ 4297363 h 6873986"/>
              <a:gd name="connsiteX113" fmla="*/ 9078516 w 10821089"/>
              <a:gd name="connsiteY113" fmla="*/ 4292283 h 6873986"/>
              <a:gd name="connsiteX114" fmla="*/ 9081189 w 10821089"/>
              <a:gd name="connsiteY114" fmla="*/ 4286568 h 6873986"/>
              <a:gd name="connsiteX115" fmla="*/ 9083528 w 10821089"/>
              <a:gd name="connsiteY115" fmla="*/ 4281170 h 6873986"/>
              <a:gd name="connsiteX116" fmla="*/ 9085532 w 10821089"/>
              <a:gd name="connsiteY116" fmla="*/ 4275455 h 6873986"/>
              <a:gd name="connsiteX117" fmla="*/ 9087537 w 10821089"/>
              <a:gd name="connsiteY117" fmla="*/ 4270058 h 6873986"/>
              <a:gd name="connsiteX118" fmla="*/ 9089207 w 10821089"/>
              <a:gd name="connsiteY118" fmla="*/ 4264025 h 6873986"/>
              <a:gd name="connsiteX119" fmla="*/ 9090544 w 10821089"/>
              <a:gd name="connsiteY119" fmla="*/ 4258310 h 6873986"/>
              <a:gd name="connsiteX120" fmla="*/ 9091546 w 10821089"/>
              <a:gd name="connsiteY120" fmla="*/ 4252595 h 6873986"/>
              <a:gd name="connsiteX121" fmla="*/ 9092214 w 10821089"/>
              <a:gd name="connsiteY121" fmla="*/ 4246563 h 6873986"/>
              <a:gd name="connsiteX122" fmla="*/ 9092548 w 10821089"/>
              <a:gd name="connsiteY122" fmla="*/ 4240848 h 6873986"/>
              <a:gd name="connsiteX123" fmla="*/ 9092548 w 10821089"/>
              <a:gd name="connsiteY123" fmla="*/ 4234815 h 6873986"/>
              <a:gd name="connsiteX124" fmla="*/ 9092548 w 10821089"/>
              <a:gd name="connsiteY124" fmla="*/ 4228783 h 6873986"/>
              <a:gd name="connsiteX125" fmla="*/ 9092214 w 10821089"/>
              <a:gd name="connsiteY125" fmla="*/ 4223068 h 6873986"/>
              <a:gd name="connsiteX126" fmla="*/ 9091546 w 10821089"/>
              <a:gd name="connsiteY126" fmla="*/ 4217353 h 6873986"/>
              <a:gd name="connsiteX127" fmla="*/ 9090544 w 10821089"/>
              <a:gd name="connsiteY127" fmla="*/ 4211320 h 6873986"/>
              <a:gd name="connsiteX128" fmla="*/ 9089207 w 10821089"/>
              <a:gd name="connsiteY128" fmla="*/ 4205605 h 6873986"/>
              <a:gd name="connsiteX129" fmla="*/ 9087537 w 10821089"/>
              <a:gd name="connsiteY129" fmla="*/ 4199890 h 6873986"/>
              <a:gd name="connsiteX130" fmla="*/ 9085532 w 10821089"/>
              <a:gd name="connsiteY130" fmla="*/ 4194175 h 6873986"/>
              <a:gd name="connsiteX131" fmla="*/ 9083528 w 10821089"/>
              <a:gd name="connsiteY131" fmla="*/ 4188460 h 6873986"/>
              <a:gd name="connsiteX132" fmla="*/ 9081189 w 10821089"/>
              <a:gd name="connsiteY132" fmla="*/ 4183063 h 6873986"/>
              <a:gd name="connsiteX133" fmla="*/ 9078516 w 10821089"/>
              <a:gd name="connsiteY133" fmla="*/ 4177665 h 6873986"/>
              <a:gd name="connsiteX134" fmla="*/ 9075509 w 10821089"/>
              <a:gd name="connsiteY134" fmla="*/ 4172268 h 6873986"/>
              <a:gd name="connsiteX135" fmla="*/ 9072168 w 10821089"/>
              <a:gd name="connsiteY135" fmla="*/ 4166870 h 6873986"/>
              <a:gd name="connsiteX136" fmla="*/ 9068827 w 10821089"/>
              <a:gd name="connsiteY136" fmla="*/ 4161790 h 6873986"/>
              <a:gd name="connsiteX137" fmla="*/ 9065152 w 10821089"/>
              <a:gd name="connsiteY137" fmla="*/ 4157028 h 6873986"/>
              <a:gd name="connsiteX138" fmla="*/ 9061143 w 10821089"/>
              <a:gd name="connsiteY138" fmla="*/ 4152265 h 6873986"/>
              <a:gd name="connsiteX139" fmla="*/ 9056465 w 10821089"/>
              <a:gd name="connsiteY139" fmla="*/ 4147820 h 6873986"/>
              <a:gd name="connsiteX140" fmla="*/ 8669577 w 10821089"/>
              <a:gd name="connsiteY140" fmla="*/ 3761423 h 6873986"/>
              <a:gd name="connsiteX141" fmla="*/ 8473460 w 10821089"/>
              <a:gd name="connsiteY141" fmla="*/ 3565208 h 6873986"/>
              <a:gd name="connsiteX142" fmla="*/ 8468782 w 10821089"/>
              <a:gd name="connsiteY142" fmla="*/ 3560445 h 6873986"/>
              <a:gd name="connsiteX143" fmla="*/ 8464773 w 10821089"/>
              <a:gd name="connsiteY143" fmla="*/ 3555683 h 6873986"/>
              <a:gd name="connsiteX144" fmla="*/ 8461098 w 10821089"/>
              <a:gd name="connsiteY144" fmla="*/ 3550920 h 6873986"/>
              <a:gd name="connsiteX145" fmla="*/ 8457423 w 10821089"/>
              <a:gd name="connsiteY145" fmla="*/ 3545840 h 6873986"/>
              <a:gd name="connsiteX146" fmla="*/ 8454082 w 10821089"/>
              <a:gd name="connsiteY146" fmla="*/ 3540760 h 6873986"/>
              <a:gd name="connsiteX147" fmla="*/ 8451409 w 10821089"/>
              <a:gd name="connsiteY147" fmla="*/ 3535680 h 6873986"/>
              <a:gd name="connsiteX148" fmla="*/ 8448736 w 10821089"/>
              <a:gd name="connsiteY148" fmla="*/ 3529965 h 6873986"/>
              <a:gd name="connsiteX149" fmla="*/ 8446398 w 10821089"/>
              <a:gd name="connsiteY149" fmla="*/ 3524568 h 6873986"/>
              <a:gd name="connsiteX150" fmla="*/ 8444059 w 10821089"/>
              <a:gd name="connsiteY150" fmla="*/ 3518853 h 6873986"/>
              <a:gd name="connsiteX151" fmla="*/ 8442054 w 10821089"/>
              <a:gd name="connsiteY151" fmla="*/ 3513455 h 6873986"/>
              <a:gd name="connsiteX152" fmla="*/ 8440718 w 10821089"/>
              <a:gd name="connsiteY152" fmla="*/ 3507423 h 6873986"/>
              <a:gd name="connsiteX153" fmla="*/ 8439382 w 10821089"/>
              <a:gd name="connsiteY153" fmla="*/ 3501708 h 6873986"/>
              <a:gd name="connsiteX154" fmla="*/ 8438379 w 10821089"/>
              <a:gd name="connsiteY154" fmla="*/ 3495993 h 6873986"/>
              <a:gd name="connsiteX155" fmla="*/ 8437711 w 10821089"/>
              <a:gd name="connsiteY155" fmla="*/ 3489960 h 6873986"/>
              <a:gd name="connsiteX156" fmla="*/ 8437377 w 10821089"/>
              <a:gd name="connsiteY156" fmla="*/ 3484245 h 6873986"/>
              <a:gd name="connsiteX157" fmla="*/ 8437043 w 10821089"/>
              <a:gd name="connsiteY157" fmla="*/ 3478213 h 6873986"/>
              <a:gd name="connsiteX158" fmla="*/ 8437377 w 10821089"/>
              <a:gd name="connsiteY158" fmla="*/ 3472180 h 6873986"/>
              <a:gd name="connsiteX159" fmla="*/ 8437711 w 10821089"/>
              <a:gd name="connsiteY159" fmla="*/ 3466465 h 6873986"/>
              <a:gd name="connsiteX160" fmla="*/ 8438379 w 10821089"/>
              <a:gd name="connsiteY160" fmla="*/ 3460750 h 6873986"/>
              <a:gd name="connsiteX161" fmla="*/ 8439382 w 10821089"/>
              <a:gd name="connsiteY161" fmla="*/ 3454718 h 6873986"/>
              <a:gd name="connsiteX162" fmla="*/ 8440718 w 10821089"/>
              <a:gd name="connsiteY162" fmla="*/ 3449003 h 6873986"/>
              <a:gd name="connsiteX163" fmla="*/ 8442054 w 10821089"/>
              <a:gd name="connsiteY163" fmla="*/ 3443288 h 6873986"/>
              <a:gd name="connsiteX164" fmla="*/ 8444059 w 10821089"/>
              <a:gd name="connsiteY164" fmla="*/ 3437255 h 6873986"/>
              <a:gd name="connsiteX165" fmla="*/ 8446398 w 10821089"/>
              <a:gd name="connsiteY165" fmla="*/ 3431858 h 6873986"/>
              <a:gd name="connsiteX166" fmla="*/ 8448736 w 10821089"/>
              <a:gd name="connsiteY166" fmla="*/ 3426460 h 6873986"/>
              <a:gd name="connsiteX167" fmla="*/ 8451409 w 10821089"/>
              <a:gd name="connsiteY167" fmla="*/ 3421063 h 6873986"/>
              <a:gd name="connsiteX168" fmla="*/ 8454082 w 10821089"/>
              <a:gd name="connsiteY168" fmla="*/ 3415348 h 6873986"/>
              <a:gd name="connsiteX169" fmla="*/ 8457423 w 10821089"/>
              <a:gd name="connsiteY169" fmla="*/ 3410268 h 6873986"/>
              <a:gd name="connsiteX170" fmla="*/ 8461098 w 10821089"/>
              <a:gd name="connsiteY170" fmla="*/ 3405505 h 6873986"/>
              <a:gd name="connsiteX171" fmla="*/ 8464773 w 10821089"/>
              <a:gd name="connsiteY171" fmla="*/ 3400425 h 6873986"/>
              <a:gd name="connsiteX172" fmla="*/ 8468782 w 10821089"/>
              <a:gd name="connsiteY172" fmla="*/ 3395663 h 6873986"/>
              <a:gd name="connsiteX173" fmla="*/ 8473460 w 10821089"/>
              <a:gd name="connsiteY173" fmla="*/ 3391218 h 6873986"/>
              <a:gd name="connsiteX174" fmla="*/ 8477803 w 10821089"/>
              <a:gd name="connsiteY174" fmla="*/ 3386773 h 6873986"/>
              <a:gd name="connsiteX175" fmla="*/ 8482481 w 10821089"/>
              <a:gd name="connsiteY175" fmla="*/ 3382645 h 6873986"/>
              <a:gd name="connsiteX176" fmla="*/ 8487826 w 10821089"/>
              <a:gd name="connsiteY176" fmla="*/ 3378835 h 6873986"/>
              <a:gd name="connsiteX177" fmla="*/ 8492504 w 10821089"/>
              <a:gd name="connsiteY177" fmla="*/ 3375343 h 6873986"/>
              <a:gd name="connsiteX178" fmla="*/ 8497515 w 10821089"/>
              <a:gd name="connsiteY178" fmla="*/ 3372168 h 6873986"/>
              <a:gd name="connsiteX179" fmla="*/ 8503195 w 10821089"/>
              <a:gd name="connsiteY179" fmla="*/ 3369310 h 6873986"/>
              <a:gd name="connsiteX180" fmla="*/ 8508540 w 10821089"/>
              <a:gd name="connsiteY180" fmla="*/ 3366453 h 6873986"/>
              <a:gd name="connsiteX181" fmla="*/ 8514220 w 10821089"/>
              <a:gd name="connsiteY181" fmla="*/ 3364230 h 6873986"/>
              <a:gd name="connsiteX182" fmla="*/ 8519566 w 10821089"/>
              <a:gd name="connsiteY182" fmla="*/ 3362008 h 6873986"/>
              <a:gd name="connsiteX183" fmla="*/ 8525245 w 10821089"/>
              <a:gd name="connsiteY183" fmla="*/ 3360103 h 6873986"/>
              <a:gd name="connsiteX184" fmla="*/ 8531259 w 10821089"/>
              <a:gd name="connsiteY184" fmla="*/ 3358833 h 6873986"/>
              <a:gd name="connsiteX185" fmla="*/ 8536939 w 10821089"/>
              <a:gd name="connsiteY185" fmla="*/ 3357245 h 6873986"/>
              <a:gd name="connsiteX186" fmla="*/ 8542953 w 10821089"/>
              <a:gd name="connsiteY186" fmla="*/ 3356293 h 6873986"/>
              <a:gd name="connsiteX187" fmla="*/ 8548632 w 10821089"/>
              <a:gd name="connsiteY187" fmla="*/ 3355658 h 6873986"/>
              <a:gd name="connsiteX188" fmla="*/ 8554646 w 10821089"/>
              <a:gd name="connsiteY188" fmla="*/ 3355340 h 6873986"/>
              <a:gd name="connsiteX189" fmla="*/ 8560326 w 10821089"/>
              <a:gd name="connsiteY189" fmla="*/ 3355023 h 6873986"/>
              <a:gd name="connsiteX190" fmla="*/ 8566340 w 10821089"/>
              <a:gd name="connsiteY190" fmla="*/ 3355340 h 6873986"/>
              <a:gd name="connsiteX191" fmla="*/ 8572354 w 10821089"/>
              <a:gd name="connsiteY191" fmla="*/ 3355658 h 6873986"/>
              <a:gd name="connsiteX192" fmla="*/ 8578033 w 10821089"/>
              <a:gd name="connsiteY192" fmla="*/ 3356293 h 6873986"/>
              <a:gd name="connsiteX193" fmla="*/ 8584047 w 10821089"/>
              <a:gd name="connsiteY193" fmla="*/ 3357245 h 6873986"/>
              <a:gd name="connsiteX194" fmla="*/ 8589727 w 10821089"/>
              <a:gd name="connsiteY194" fmla="*/ 3358833 h 6873986"/>
              <a:gd name="connsiteX195" fmla="*/ 8595741 w 10821089"/>
              <a:gd name="connsiteY195" fmla="*/ 3360103 h 6873986"/>
              <a:gd name="connsiteX196" fmla="*/ 8601086 w 10821089"/>
              <a:gd name="connsiteY196" fmla="*/ 3362008 h 6873986"/>
              <a:gd name="connsiteX197" fmla="*/ 8606766 w 10821089"/>
              <a:gd name="connsiteY197" fmla="*/ 3364230 h 6873986"/>
              <a:gd name="connsiteX198" fmla="*/ 8612446 w 10821089"/>
              <a:gd name="connsiteY198" fmla="*/ 3366453 h 6873986"/>
              <a:gd name="connsiteX199" fmla="*/ 8617791 w 10821089"/>
              <a:gd name="connsiteY199" fmla="*/ 3369310 h 6873986"/>
              <a:gd name="connsiteX200" fmla="*/ 8623137 w 10821089"/>
              <a:gd name="connsiteY200" fmla="*/ 3372168 h 6873986"/>
              <a:gd name="connsiteX201" fmla="*/ 8628148 w 10821089"/>
              <a:gd name="connsiteY201" fmla="*/ 3375343 h 6873986"/>
              <a:gd name="connsiteX202" fmla="*/ 8633160 w 10821089"/>
              <a:gd name="connsiteY202" fmla="*/ 3378835 h 6873986"/>
              <a:gd name="connsiteX203" fmla="*/ 8638171 w 10821089"/>
              <a:gd name="connsiteY203" fmla="*/ 3382645 h 6873986"/>
              <a:gd name="connsiteX204" fmla="*/ 8642849 w 10821089"/>
              <a:gd name="connsiteY204" fmla="*/ 3386773 h 6873986"/>
              <a:gd name="connsiteX205" fmla="*/ 8647526 w 10821089"/>
              <a:gd name="connsiteY205" fmla="*/ 3391218 h 6873986"/>
              <a:gd name="connsiteX206" fmla="*/ 8855003 w 10821089"/>
              <a:gd name="connsiteY206" fmla="*/ 3598228 h 6873986"/>
              <a:gd name="connsiteX207" fmla="*/ 8859346 w 10821089"/>
              <a:gd name="connsiteY207" fmla="*/ 3602673 h 6873986"/>
              <a:gd name="connsiteX208" fmla="*/ 8864023 w 10821089"/>
              <a:gd name="connsiteY208" fmla="*/ 3606800 h 6873986"/>
              <a:gd name="connsiteX209" fmla="*/ 8869369 w 10821089"/>
              <a:gd name="connsiteY209" fmla="*/ 3610610 h 6873986"/>
              <a:gd name="connsiteX210" fmla="*/ 8874046 w 10821089"/>
              <a:gd name="connsiteY210" fmla="*/ 3613785 h 6873986"/>
              <a:gd name="connsiteX211" fmla="*/ 8879392 w 10821089"/>
              <a:gd name="connsiteY211" fmla="*/ 3617278 h 6873986"/>
              <a:gd name="connsiteX212" fmla="*/ 8884738 w 10821089"/>
              <a:gd name="connsiteY212" fmla="*/ 3620135 h 6873986"/>
              <a:gd name="connsiteX213" fmla="*/ 8890083 w 10821089"/>
              <a:gd name="connsiteY213" fmla="*/ 3622675 h 6873986"/>
              <a:gd name="connsiteX214" fmla="*/ 8895763 w 10821089"/>
              <a:gd name="connsiteY214" fmla="*/ 3625215 h 6873986"/>
              <a:gd name="connsiteX215" fmla="*/ 8901109 w 10821089"/>
              <a:gd name="connsiteY215" fmla="*/ 3627120 h 6873986"/>
              <a:gd name="connsiteX216" fmla="*/ 8906788 w 10821089"/>
              <a:gd name="connsiteY216" fmla="*/ 3629343 h 6873986"/>
              <a:gd name="connsiteX217" fmla="*/ 8912802 w 10821089"/>
              <a:gd name="connsiteY217" fmla="*/ 3630613 h 6873986"/>
              <a:gd name="connsiteX218" fmla="*/ 8918482 w 10821089"/>
              <a:gd name="connsiteY218" fmla="*/ 3631883 h 6873986"/>
              <a:gd name="connsiteX219" fmla="*/ 8924496 w 10821089"/>
              <a:gd name="connsiteY219" fmla="*/ 3633153 h 6873986"/>
              <a:gd name="connsiteX220" fmla="*/ 8930175 w 10821089"/>
              <a:gd name="connsiteY220" fmla="*/ 3633788 h 6873986"/>
              <a:gd name="connsiteX221" fmla="*/ 8936189 w 10821089"/>
              <a:gd name="connsiteY221" fmla="*/ 3634105 h 6873986"/>
              <a:gd name="connsiteX222" fmla="*/ 8941869 w 10821089"/>
              <a:gd name="connsiteY222" fmla="*/ 3634105 h 6873986"/>
              <a:gd name="connsiteX223" fmla="*/ 8947883 w 10821089"/>
              <a:gd name="connsiteY223" fmla="*/ 3634105 h 6873986"/>
              <a:gd name="connsiteX224" fmla="*/ 8953897 w 10821089"/>
              <a:gd name="connsiteY224" fmla="*/ 3633788 h 6873986"/>
              <a:gd name="connsiteX225" fmla="*/ 8959576 w 10821089"/>
              <a:gd name="connsiteY225" fmla="*/ 3633153 h 6873986"/>
              <a:gd name="connsiteX226" fmla="*/ 8965590 w 10821089"/>
              <a:gd name="connsiteY226" fmla="*/ 3631883 h 6873986"/>
              <a:gd name="connsiteX227" fmla="*/ 8971270 w 10821089"/>
              <a:gd name="connsiteY227" fmla="*/ 3630613 h 6873986"/>
              <a:gd name="connsiteX228" fmla="*/ 8977284 w 10821089"/>
              <a:gd name="connsiteY228" fmla="*/ 3629343 h 6873986"/>
              <a:gd name="connsiteX229" fmla="*/ 8982629 w 10821089"/>
              <a:gd name="connsiteY229" fmla="*/ 3627120 h 6873986"/>
              <a:gd name="connsiteX230" fmla="*/ 8988309 w 10821089"/>
              <a:gd name="connsiteY230" fmla="*/ 3625215 h 6873986"/>
              <a:gd name="connsiteX231" fmla="*/ 8993989 w 10821089"/>
              <a:gd name="connsiteY231" fmla="*/ 3622675 h 6873986"/>
              <a:gd name="connsiteX232" fmla="*/ 8999334 w 10821089"/>
              <a:gd name="connsiteY232" fmla="*/ 3620135 h 6873986"/>
              <a:gd name="connsiteX233" fmla="*/ 9004680 w 10821089"/>
              <a:gd name="connsiteY233" fmla="*/ 3617278 h 6873986"/>
              <a:gd name="connsiteX234" fmla="*/ 9009691 w 10821089"/>
              <a:gd name="connsiteY234" fmla="*/ 3613785 h 6873986"/>
              <a:gd name="connsiteX235" fmla="*/ 9014703 w 10821089"/>
              <a:gd name="connsiteY235" fmla="*/ 3610610 h 6873986"/>
              <a:gd name="connsiteX236" fmla="*/ 9020048 w 10821089"/>
              <a:gd name="connsiteY236" fmla="*/ 3606800 h 6873986"/>
              <a:gd name="connsiteX237" fmla="*/ 9024392 w 10821089"/>
              <a:gd name="connsiteY237" fmla="*/ 3602673 h 6873986"/>
              <a:gd name="connsiteX238" fmla="*/ 9029069 w 10821089"/>
              <a:gd name="connsiteY238" fmla="*/ 3598228 h 6873986"/>
              <a:gd name="connsiteX239" fmla="*/ 9033747 w 10821089"/>
              <a:gd name="connsiteY239" fmla="*/ 3593783 h 6873986"/>
              <a:gd name="connsiteX240" fmla="*/ 9037756 w 10821089"/>
              <a:gd name="connsiteY240" fmla="*/ 3589020 h 6873986"/>
              <a:gd name="connsiteX241" fmla="*/ 9041431 w 10821089"/>
              <a:gd name="connsiteY241" fmla="*/ 3583940 h 6873986"/>
              <a:gd name="connsiteX242" fmla="*/ 9044772 w 10821089"/>
              <a:gd name="connsiteY242" fmla="*/ 3578860 h 6873986"/>
              <a:gd name="connsiteX243" fmla="*/ 9048113 w 10821089"/>
              <a:gd name="connsiteY243" fmla="*/ 3573463 h 6873986"/>
              <a:gd name="connsiteX244" fmla="*/ 9051120 w 10821089"/>
              <a:gd name="connsiteY244" fmla="*/ 3568383 h 6873986"/>
              <a:gd name="connsiteX245" fmla="*/ 9053793 w 10821089"/>
              <a:gd name="connsiteY245" fmla="*/ 3562985 h 6873986"/>
              <a:gd name="connsiteX246" fmla="*/ 9056131 w 10821089"/>
              <a:gd name="connsiteY246" fmla="*/ 3557588 h 6873986"/>
              <a:gd name="connsiteX247" fmla="*/ 9058136 w 10821089"/>
              <a:gd name="connsiteY247" fmla="*/ 3551873 h 6873986"/>
              <a:gd name="connsiteX248" fmla="*/ 9060141 w 10821089"/>
              <a:gd name="connsiteY248" fmla="*/ 3546158 h 6873986"/>
              <a:gd name="connsiteX249" fmla="*/ 9061811 w 10821089"/>
              <a:gd name="connsiteY249" fmla="*/ 3540443 h 6873986"/>
              <a:gd name="connsiteX250" fmla="*/ 9063147 w 10821089"/>
              <a:gd name="connsiteY250" fmla="*/ 3534410 h 6873986"/>
              <a:gd name="connsiteX251" fmla="*/ 9064150 w 10821089"/>
              <a:gd name="connsiteY251" fmla="*/ 3528695 h 6873986"/>
              <a:gd name="connsiteX252" fmla="*/ 9064818 w 10821089"/>
              <a:gd name="connsiteY252" fmla="*/ 3522980 h 6873986"/>
              <a:gd name="connsiteX253" fmla="*/ 9065152 w 10821089"/>
              <a:gd name="connsiteY253" fmla="*/ 3516948 h 6873986"/>
              <a:gd name="connsiteX254" fmla="*/ 9065152 w 10821089"/>
              <a:gd name="connsiteY254" fmla="*/ 3511233 h 6873986"/>
              <a:gd name="connsiteX255" fmla="*/ 9065152 w 10821089"/>
              <a:gd name="connsiteY255" fmla="*/ 3505200 h 6873986"/>
              <a:gd name="connsiteX256" fmla="*/ 9064818 w 10821089"/>
              <a:gd name="connsiteY256" fmla="*/ 3499168 h 6873986"/>
              <a:gd name="connsiteX257" fmla="*/ 9064150 w 10821089"/>
              <a:gd name="connsiteY257" fmla="*/ 3493453 h 6873986"/>
              <a:gd name="connsiteX258" fmla="*/ 9063147 w 10821089"/>
              <a:gd name="connsiteY258" fmla="*/ 3487738 h 6873986"/>
              <a:gd name="connsiteX259" fmla="*/ 9061811 w 10821089"/>
              <a:gd name="connsiteY259" fmla="*/ 3481705 h 6873986"/>
              <a:gd name="connsiteX260" fmla="*/ 9060141 w 10821089"/>
              <a:gd name="connsiteY260" fmla="*/ 3475990 h 6873986"/>
              <a:gd name="connsiteX261" fmla="*/ 9058136 w 10821089"/>
              <a:gd name="connsiteY261" fmla="*/ 3470593 h 6873986"/>
              <a:gd name="connsiteX262" fmla="*/ 9056131 w 10821089"/>
              <a:gd name="connsiteY262" fmla="*/ 3464878 h 6873986"/>
              <a:gd name="connsiteX263" fmla="*/ 9053793 w 10821089"/>
              <a:gd name="connsiteY263" fmla="*/ 3459163 h 6873986"/>
              <a:gd name="connsiteX264" fmla="*/ 9051120 w 10821089"/>
              <a:gd name="connsiteY264" fmla="*/ 3453765 h 6873986"/>
              <a:gd name="connsiteX265" fmla="*/ 9048113 w 10821089"/>
              <a:gd name="connsiteY265" fmla="*/ 3448685 h 6873986"/>
              <a:gd name="connsiteX266" fmla="*/ 9044772 w 10821089"/>
              <a:gd name="connsiteY266" fmla="*/ 3443605 h 6873986"/>
              <a:gd name="connsiteX267" fmla="*/ 9041431 w 10821089"/>
              <a:gd name="connsiteY267" fmla="*/ 3438525 h 6873986"/>
              <a:gd name="connsiteX268" fmla="*/ 9037756 w 10821089"/>
              <a:gd name="connsiteY268" fmla="*/ 3433763 h 6873986"/>
              <a:gd name="connsiteX269" fmla="*/ 9033747 w 10821089"/>
              <a:gd name="connsiteY269" fmla="*/ 3428683 h 6873986"/>
              <a:gd name="connsiteX270" fmla="*/ 9029069 w 10821089"/>
              <a:gd name="connsiteY270" fmla="*/ 3423920 h 6873986"/>
              <a:gd name="connsiteX271" fmla="*/ 8360534 w 10821089"/>
              <a:gd name="connsiteY271" fmla="*/ 2756218 h 6873986"/>
              <a:gd name="connsiteX272" fmla="*/ 8357193 w 10821089"/>
              <a:gd name="connsiteY272" fmla="*/ 2753043 h 6873986"/>
              <a:gd name="connsiteX273" fmla="*/ 8353852 w 10821089"/>
              <a:gd name="connsiteY273" fmla="*/ 2749233 h 6873986"/>
              <a:gd name="connsiteX274" fmla="*/ 8347504 w 10821089"/>
              <a:gd name="connsiteY274" fmla="*/ 2741295 h 6873986"/>
              <a:gd name="connsiteX275" fmla="*/ 8342492 w 10821089"/>
              <a:gd name="connsiteY275" fmla="*/ 2733040 h 6873986"/>
              <a:gd name="connsiteX276" fmla="*/ 8337815 w 10821089"/>
              <a:gd name="connsiteY276" fmla="*/ 2724468 h 6873986"/>
              <a:gd name="connsiteX277" fmla="*/ 8333471 w 10821089"/>
              <a:gd name="connsiteY277" fmla="*/ 2715895 h 6873986"/>
              <a:gd name="connsiteX278" fmla="*/ 8330465 w 10821089"/>
              <a:gd name="connsiteY278" fmla="*/ 2707005 h 6873986"/>
              <a:gd name="connsiteX279" fmla="*/ 8328126 w 10821089"/>
              <a:gd name="connsiteY279" fmla="*/ 2697798 h 6873986"/>
              <a:gd name="connsiteX280" fmla="*/ 8326121 w 10821089"/>
              <a:gd name="connsiteY280" fmla="*/ 2688590 h 6873986"/>
              <a:gd name="connsiteX281" fmla="*/ 5629596 w 10821089"/>
              <a:gd name="connsiteY281" fmla="*/ 0 h 687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0821089" h="687398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25" y="0"/>
            <a:ext cx="5193334" cy="4110086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  <a:gd name="connsiteX0" fmla="*/ 6561736 w 6561736"/>
              <a:gd name="connsiteY0" fmla="*/ 0 h 4110086"/>
              <a:gd name="connsiteX1" fmla="*/ 0 w 6561736"/>
              <a:gd name="connsiteY1" fmla="*/ 0 h 4110086"/>
              <a:gd name="connsiteX2" fmla="*/ 2696252 w 6561736"/>
              <a:gd name="connsiteY2" fmla="*/ 2688414 h 4110086"/>
              <a:gd name="connsiteX3" fmla="*/ 2695583 w 6561736"/>
              <a:gd name="connsiteY3" fmla="*/ 2681112 h 4110086"/>
              <a:gd name="connsiteX4" fmla="*/ 2694915 w 6561736"/>
              <a:gd name="connsiteY4" fmla="*/ 2674127 h 4110086"/>
              <a:gd name="connsiteX5" fmla="*/ 2694915 w 6561736"/>
              <a:gd name="connsiteY5" fmla="*/ 2667143 h 4110086"/>
              <a:gd name="connsiteX6" fmla="*/ 2695249 w 6561736"/>
              <a:gd name="connsiteY6" fmla="*/ 2660158 h 4110086"/>
              <a:gd name="connsiteX7" fmla="*/ 2695918 w 6561736"/>
              <a:gd name="connsiteY7" fmla="*/ 2652856 h 4110086"/>
              <a:gd name="connsiteX8" fmla="*/ 2696920 w 6561736"/>
              <a:gd name="connsiteY8" fmla="*/ 2645872 h 4110086"/>
              <a:gd name="connsiteX9" fmla="*/ 2698590 w 6561736"/>
              <a:gd name="connsiteY9" fmla="*/ 2638887 h 4110086"/>
              <a:gd name="connsiteX10" fmla="*/ 2700260 w 6561736"/>
              <a:gd name="connsiteY10" fmla="*/ 2631903 h 4110086"/>
              <a:gd name="connsiteX11" fmla="*/ 2702599 w 6561736"/>
              <a:gd name="connsiteY11" fmla="*/ 2625235 h 4110086"/>
              <a:gd name="connsiteX12" fmla="*/ 2705605 w 6561736"/>
              <a:gd name="connsiteY12" fmla="*/ 2618568 h 4110086"/>
              <a:gd name="connsiteX13" fmla="*/ 2708946 w 6561736"/>
              <a:gd name="connsiteY13" fmla="*/ 2612219 h 4110086"/>
              <a:gd name="connsiteX14" fmla="*/ 2712287 w 6561736"/>
              <a:gd name="connsiteY14" fmla="*/ 2605552 h 4110086"/>
              <a:gd name="connsiteX15" fmla="*/ 2716296 w 6561736"/>
              <a:gd name="connsiteY15" fmla="*/ 2599520 h 4110086"/>
              <a:gd name="connsiteX16" fmla="*/ 2720973 w 6561736"/>
              <a:gd name="connsiteY16" fmla="*/ 2593488 h 4110086"/>
              <a:gd name="connsiteX17" fmla="*/ 2725649 w 6561736"/>
              <a:gd name="connsiteY17" fmla="*/ 2587773 h 4110086"/>
              <a:gd name="connsiteX18" fmla="*/ 2730660 w 6561736"/>
              <a:gd name="connsiteY18" fmla="*/ 2582058 h 4110086"/>
              <a:gd name="connsiteX19" fmla="*/ 2735337 w 6561736"/>
              <a:gd name="connsiteY19" fmla="*/ 2577931 h 4110086"/>
              <a:gd name="connsiteX20" fmla="*/ 2740014 w 6561736"/>
              <a:gd name="connsiteY20" fmla="*/ 2573804 h 4110086"/>
              <a:gd name="connsiteX21" fmla="*/ 2745025 w 6561736"/>
              <a:gd name="connsiteY21" fmla="*/ 2569994 h 4110086"/>
              <a:gd name="connsiteX22" fmla="*/ 2750036 w 6561736"/>
              <a:gd name="connsiteY22" fmla="*/ 2566184 h 4110086"/>
              <a:gd name="connsiteX23" fmla="*/ 2755381 w 6561736"/>
              <a:gd name="connsiteY23" fmla="*/ 2563327 h 4110086"/>
              <a:gd name="connsiteX24" fmla="*/ 2760726 w 6561736"/>
              <a:gd name="connsiteY24" fmla="*/ 2560152 h 4110086"/>
              <a:gd name="connsiteX25" fmla="*/ 2766072 w 6561736"/>
              <a:gd name="connsiteY25" fmla="*/ 2557295 h 4110086"/>
              <a:gd name="connsiteX26" fmla="*/ 2771417 w 6561736"/>
              <a:gd name="connsiteY26" fmla="*/ 2555073 h 4110086"/>
              <a:gd name="connsiteX27" fmla="*/ 2777096 w 6561736"/>
              <a:gd name="connsiteY27" fmla="*/ 2552850 h 4110086"/>
              <a:gd name="connsiteX28" fmla="*/ 2782775 w 6561736"/>
              <a:gd name="connsiteY28" fmla="*/ 2551263 h 4110086"/>
              <a:gd name="connsiteX29" fmla="*/ 2788788 w 6561736"/>
              <a:gd name="connsiteY29" fmla="*/ 2549675 h 4110086"/>
              <a:gd name="connsiteX30" fmla="*/ 2794467 w 6561736"/>
              <a:gd name="connsiteY30" fmla="*/ 2548406 h 4110086"/>
              <a:gd name="connsiteX31" fmla="*/ 2800146 w 6561736"/>
              <a:gd name="connsiteY31" fmla="*/ 2547453 h 4110086"/>
              <a:gd name="connsiteX32" fmla="*/ 2806159 w 6561736"/>
              <a:gd name="connsiteY32" fmla="*/ 2546818 h 4110086"/>
              <a:gd name="connsiteX33" fmla="*/ 2811839 w 6561736"/>
              <a:gd name="connsiteY33" fmla="*/ 2546183 h 4110086"/>
              <a:gd name="connsiteX34" fmla="*/ 2817852 w 6561736"/>
              <a:gd name="connsiteY34" fmla="*/ 2546183 h 4110086"/>
              <a:gd name="connsiteX35" fmla="*/ 2823865 w 6561736"/>
              <a:gd name="connsiteY35" fmla="*/ 2546183 h 4110086"/>
              <a:gd name="connsiteX36" fmla="*/ 2829878 w 6561736"/>
              <a:gd name="connsiteY36" fmla="*/ 2546818 h 4110086"/>
              <a:gd name="connsiteX37" fmla="*/ 2835557 w 6561736"/>
              <a:gd name="connsiteY37" fmla="*/ 2547453 h 4110086"/>
              <a:gd name="connsiteX38" fmla="*/ 2841236 w 6561736"/>
              <a:gd name="connsiteY38" fmla="*/ 2548406 h 4110086"/>
              <a:gd name="connsiteX39" fmla="*/ 2847250 w 6561736"/>
              <a:gd name="connsiteY39" fmla="*/ 2549675 h 4110086"/>
              <a:gd name="connsiteX40" fmla="*/ 2852929 w 6561736"/>
              <a:gd name="connsiteY40" fmla="*/ 2551263 h 4110086"/>
              <a:gd name="connsiteX41" fmla="*/ 2858608 w 6561736"/>
              <a:gd name="connsiteY41" fmla="*/ 2552850 h 4110086"/>
              <a:gd name="connsiteX42" fmla="*/ 2864287 w 6561736"/>
              <a:gd name="connsiteY42" fmla="*/ 2555073 h 4110086"/>
              <a:gd name="connsiteX43" fmla="*/ 2869966 w 6561736"/>
              <a:gd name="connsiteY43" fmla="*/ 2557295 h 4110086"/>
              <a:gd name="connsiteX44" fmla="*/ 2875311 w 6561736"/>
              <a:gd name="connsiteY44" fmla="*/ 2560152 h 4110086"/>
              <a:gd name="connsiteX45" fmla="*/ 2880322 w 6561736"/>
              <a:gd name="connsiteY45" fmla="*/ 2563327 h 4110086"/>
              <a:gd name="connsiteX46" fmla="*/ 2885667 w 6561736"/>
              <a:gd name="connsiteY46" fmla="*/ 2566184 h 4110086"/>
              <a:gd name="connsiteX47" fmla="*/ 2890678 w 6561736"/>
              <a:gd name="connsiteY47" fmla="*/ 2569994 h 4110086"/>
              <a:gd name="connsiteX48" fmla="*/ 2895689 w 6561736"/>
              <a:gd name="connsiteY48" fmla="*/ 2573804 h 4110086"/>
              <a:gd name="connsiteX49" fmla="*/ 2900366 w 6561736"/>
              <a:gd name="connsiteY49" fmla="*/ 2577931 h 4110086"/>
              <a:gd name="connsiteX50" fmla="*/ 2905043 w 6561736"/>
              <a:gd name="connsiteY50" fmla="*/ 2582058 h 4110086"/>
              <a:gd name="connsiteX51" fmla="*/ 4398989 w 6561736"/>
              <a:gd name="connsiteY51" fmla="*/ 4073893 h 4110086"/>
              <a:gd name="connsiteX52" fmla="*/ 4403332 w 6561736"/>
              <a:gd name="connsiteY52" fmla="*/ 4078338 h 4110086"/>
              <a:gd name="connsiteX53" fmla="*/ 4408009 w 6561736"/>
              <a:gd name="connsiteY53" fmla="*/ 4082465 h 4110086"/>
              <a:gd name="connsiteX54" fmla="*/ 4413020 w 6561736"/>
              <a:gd name="connsiteY54" fmla="*/ 4086275 h 4110086"/>
              <a:gd name="connsiteX55" fmla="*/ 4418031 w 6561736"/>
              <a:gd name="connsiteY55" fmla="*/ 4089767 h 4110086"/>
              <a:gd name="connsiteX56" fmla="*/ 4423042 w 6561736"/>
              <a:gd name="connsiteY56" fmla="*/ 4093259 h 4110086"/>
              <a:gd name="connsiteX57" fmla="*/ 4428721 w 6561736"/>
              <a:gd name="connsiteY57" fmla="*/ 4095799 h 4110086"/>
              <a:gd name="connsiteX58" fmla="*/ 4433732 w 6561736"/>
              <a:gd name="connsiteY58" fmla="*/ 4098656 h 4110086"/>
              <a:gd name="connsiteX59" fmla="*/ 4439745 w 6561736"/>
              <a:gd name="connsiteY59" fmla="*/ 4101196 h 4110086"/>
              <a:gd name="connsiteX60" fmla="*/ 4445090 w 6561736"/>
              <a:gd name="connsiteY60" fmla="*/ 4103101 h 4110086"/>
              <a:gd name="connsiteX61" fmla="*/ 4450769 w 6561736"/>
              <a:gd name="connsiteY61" fmla="*/ 4105006 h 4110086"/>
              <a:gd name="connsiteX62" fmla="*/ 4456449 w 6561736"/>
              <a:gd name="connsiteY62" fmla="*/ 4106593 h 4110086"/>
              <a:gd name="connsiteX63" fmla="*/ 4462127 w 6561736"/>
              <a:gd name="connsiteY63" fmla="*/ 4107863 h 4110086"/>
              <a:gd name="connsiteX64" fmla="*/ 4468140 w 6561736"/>
              <a:gd name="connsiteY64" fmla="*/ 4108816 h 4110086"/>
              <a:gd name="connsiteX65" fmla="*/ 4474154 w 6561736"/>
              <a:gd name="connsiteY65" fmla="*/ 4109451 h 4110086"/>
              <a:gd name="connsiteX66" fmla="*/ 4480167 w 6561736"/>
              <a:gd name="connsiteY66" fmla="*/ 4110086 h 4110086"/>
              <a:gd name="connsiteX67" fmla="*/ 4485846 w 6561736"/>
              <a:gd name="connsiteY67" fmla="*/ 4110086 h 4110086"/>
              <a:gd name="connsiteX68" fmla="*/ 4491526 w 6561736"/>
              <a:gd name="connsiteY68" fmla="*/ 4110086 h 4110086"/>
              <a:gd name="connsiteX69" fmla="*/ 4497538 w 6561736"/>
              <a:gd name="connsiteY69" fmla="*/ 4109451 h 4110086"/>
              <a:gd name="connsiteX70" fmla="*/ 4503551 w 6561736"/>
              <a:gd name="connsiteY70" fmla="*/ 4108816 h 4110086"/>
              <a:gd name="connsiteX71" fmla="*/ 4509565 w 6561736"/>
              <a:gd name="connsiteY71" fmla="*/ 4107863 h 4110086"/>
              <a:gd name="connsiteX72" fmla="*/ 4515244 w 6561736"/>
              <a:gd name="connsiteY72" fmla="*/ 4106593 h 4110086"/>
              <a:gd name="connsiteX73" fmla="*/ 4520589 w 6561736"/>
              <a:gd name="connsiteY73" fmla="*/ 4105006 h 4110086"/>
              <a:gd name="connsiteX74" fmla="*/ 4526602 w 6561736"/>
              <a:gd name="connsiteY74" fmla="*/ 4103101 h 4110086"/>
              <a:gd name="connsiteX75" fmla="*/ 4531948 w 6561736"/>
              <a:gd name="connsiteY75" fmla="*/ 4101196 h 4110086"/>
              <a:gd name="connsiteX76" fmla="*/ 4537960 w 6561736"/>
              <a:gd name="connsiteY76" fmla="*/ 4098656 h 4110086"/>
              <a:gd name="connsiteX77" fmla="*/ 4542971 w 6561736"/>
              <a:gd name="connsiteY77" fmla="*/ 4095799 h 4110086"/>
              <a:gd name="connsiteX78" fmla="*/ 4548650 w 6561736"/>
              <a:gd name="connsiteY78" fmla="*/ 4093259 h 4110086"/>
              <a:gd name="connsiteX79" fmla="*/ 4553661 w 6561736"/>
              <a:gd name="connsiteY79" fmla="*/ 4089767 h 4110086"/>
              <a:gd name="connsiteX80" fmla="*/ 4558672 w 6561736"/>
              <a:gd name="connsiteY80" fmla="*/ 4086275 h 4110086"/>
              <a:gd name="connsiteX81" fmla="*/ 4563683 w 6561736"/>
              <a:gd name="connsiteY81" fmla="*/ 4082465 h 4110086"/>
              <a:gd name="connsiteX82" fmla="*/ 4568360 w 6561736"/>
              <a:gd name="connsiteY82" fmla="*/ 4078338 h 4110086"/>
              <a:gd name="connsiteX83" fmla="*/ 4572704 w 6561736"/>
              <a:gd name="connsiteY83" fmla="*/ 4073893 h 4110086"/>
              <a:gd name="connsiteX84" fmla="*/ 4577381 w 6561736"/>
              <a:gd name="connsiteY84" fmla="*/ 4069448 h 4110086"/>
              <a:gd name="connsiteX85" fmla="*/ 4581389 w 6561736"/>
              <a:gd name="connsiteY85" fmla="*/ 4064686 h 4110086"/>
              <a:gd name="connsiteX86" fmla="*/ 4585064 w 6561736"/>
              <a:gd name="connsiteY86" fmla="*/ 4059606 h 4110086"/>
              <a:gd name="connsiteX87" fmla="*/ 4588738 w 6561736"/>
              <a:gd name="connsiteY87" fmla="*/ 4054844 h 4110086"/>
              <a:gd name="connsiteX88" fmla="*/ 4592079 w 6561736"/>
              <a:gd name="connsiteY88" fmla="*/ 4049447 h 4110086"/>
              <a:gd name="connsiteX89" fmla="*/ 4595086 w 6561736"/>
              <a:gd name="connsiteY89" fmla="*/ 4044367 h 4110086"/>
              <a:gd name="connsiteX90" fmla="*/ 4597424 w 6561736"/>
              <a:gd name="connsiteY90" fmla="*/ 4038653 h 4110086"/>
              <a:gd name="connsiteX91" fmla="*/ 4599763 w 6561736"/>
              <a:gd name="connsiteY91" fmla="*/ 4033256 h 4110086"/>
              <a:gd name="connsiteX92" fmla="*/ 4602101 w 6561736"/>
              <a:gd name="connsiteY92" fmla="*/ 4027859 h 4110086"/>
              <a:gd name="connsiteX93" fmla="*/ 4604106 w 6561736"/>
              <a:gd name="connsiteY93" fmla="*/ 4022144 h 4110086"/>
              <a:gd name="connsiteX94" fmla="*/ 4605776 w 6561736"/>
              <a:gd name="connsiteY94" fmla="*/ 4016112 h 4110086"/>
              <a:gd name="connsiteX95" fmla="*/ 4606778 w 6561736"/>
              <a:gd name="connsiteY95" fmla="*/ 4010397 h 4110086"/>
              <a:gd name="connsiteX96" fmla="*/ 4607781 w 6561736"/>
              <a:gd name="connsiteY96" fmla="*/ 4004683 h 4110086"/>
              <a:gd name="connsiteX97" fmla="*/ 4608448 w 6561736"/>
              <a:gd name="connsiteY97" fmla="*/ 3998650 h 4110086"/>
              <a:gd name="connsiteX98" fmla="*/ 4608782 w 6561736"/>
              <a:gd name="connsiteY98" fmla="*/ 3992936 h 4110086"/>
              <a:gd name="connsiteX99" fmla="*/ 4609117 w 6561736"/>
              <a:gd name="connsiteY99" fmla="*/ 3987221 h 4110086"/>
              <a:gd name="connsiteX100" fmla="*/ 4608782 w 6561736"/>
              <a:gd name="connsiteY100" fmla="*/ 3980872 h 4110086"/>
              <a:gd name="connsiteX101" fmla="*/ 4608448 w 6561736"/>
              <a:gd name="connsiteY101" fmla="*/ 3975157 h 4110086"/>
              <a:gd name="connsiteX102" fmla="*/ 4607781 w 6561736"/>
              <a:gd name="connsiteY102" fmla="*/ 3969442 h 4110086"/>
              <a:gd name="connsiteX103" fmla="*/ 4606778 w 6561736"/>
              <a:gd name="connsiteY103" fmla="*/ 3963410 h 4110086"/>
              <a:gd name="connsiteX104" fmla="*/ 4605776 w 6561736"/>
              <a:gd name="connsiteY104" fmla="*/ 3957696 h 4110086"/>
              <a:gd name="connsiteX105" fmla="*/ 4604106 w 6561736"/>
              <a:gd name="connsiteY105" fmla="*/ 3951981 h 4110086"/>
              <a:gd name="connsiteX106" fmla="*/ 4602101 w 6561736"/>
              <a:gd name="connsiteY106" fmla="*/ 3946584 h 4110086"/>
              <a:gd name="connsiteX107" fmla="*/ 4599763 w 6561736"/>
              <a:gd name="connsiteY107" fmla="*/ 3940552 h 4110086"/>
              <a:gd name="connsiteX108" fmla="*/ 4597424 w 6561736"/>
              <a:gd name="connsiteY108" fmla="*/ 3935155 h 4110086"/>
              <a:gd name="connsiteX109" fmla="*/ 4595086 w 6561736"/>
              <a:gd name="connsiteY109" fmla="*/ 3929757 h 4110086"/>
              <a:gd name="connsiteX110" fmla="*/ 4592079 w 6561736"/>
              <a:gd name="connsiteY110" fmla="*/ 3924678 h 4110086"/>
              <a:gd name="connsiteX111" fmla="*/ 4588738 w 6561736"/>
              <a:gd name="connsiteY111" fmla="*/ 3919281 h 4110086"/>
              <a:gd name="connsiteX112" fmla="*/ 4585064 w 6561736"/>
              <a:gd name="connsiteY112" fmla="*/ 3914201 h 4110086"/>
              <a:gd name="connsiteX113" fmla="*/ 4581389 w 6561736"/>
              <a:gd name="connsiteY113" fmla="*/ 3909121 h 4110086"/>
              <a:gd name="connsiteX114" fmla="*/ 4577381 w 6561736"/>
              <a:gd name="connsiteY114" fmla="*/ 3904677 h 4110086"/>
              <a:gd name="connsiteX115" fmla="*/ 4572704 w 6561736"/>
              <a:gd name="connsiteY115" fmla="*/ 3899914 h 4110086"/>
              <a:gd name="connsiteX116" fmla="*/ 3276525 w 6561736"/>
              <a:gd name="connsiteY116" fmla="*/ 2605234 h 4110086"/>
              <a:gd name="connsiteX117" fmla="*/ 3272182 w 6561736"/>
              <a:gd name="connsiteY117" fmla="*/ 2600472 h 4110086"/>
              <a:gd name="connsiteX118" fmla="*/ 3268174 w 6561736"/>
              <a:gd name="connsiteY118" fmla="*/ 2596027 h 4110086"/>
              <a:gd name="connsiteX119" fmla="*/ 3264165 w 6561736"/>
              <a:gd name="connsiteY119" fmla="*/ 2590948 h 4110086"/>
              <a:gd name="connsiteX120" fmla="*/ 3260824 w 6561736"/>
              <a:gd name="connsiteY120" fmla="*/ 2585868 h 4110086"/>
              <a:gd name="connsiteX121" fmla="*/ 3257818 w 6561736"/>
              <a:gd name="connsiteY121" fmla="*/ 2580788 h 4110086"/>
              <a:gd name="connsiteX122" fmla="*/ 3254811 w 6561736"/>
              <a:gd name="connsiteY122" fmla="*/ 2575709 h 4110086"/>
              <a:gd name="connsiteX123" fmla="*/ 3252138 w 6561736"/>
              <a:gd name="connsiteY123" fmla="*/ 2569994 h 4110086"/>
              <a:gd name="connsiteX124" fmla="*/ 3249466 w 6561736"/>
              <a:gd name="connsiteY124" fmla="*/ 2564597 h 4110086"/>
              <a:gd name="connsiteX125" fmla="*/ 3247461 w 6561736"/>
              <a:gd name="connsiteY125" fmla="*/ 2558882 h 4110086"/>
              <a:gd name="connsiteX126" fmla="*/ 3245791 w 6561736"/>
              <a:gd name="connsiteY126" fmla="*/ 2553168 h 4110086"/>
              <a:gd name="connsiteX127" fmla="*/ 3244121 w 6561736"/>
              <a:gd name="connsiteY127" fmla="*/ 2547453 h 4110086"/>
              <a:gd name="connsiteX128" fmla="*/ 3242785 w 6561736"/>
              <a:gd name="connsiteY128" fmla="*/ 2541738 h 4110086"/>
              <a:gd name="connsiteX129" fmla="*/ 3241782 w 6561736"/>
              <a:gd name="connsiteY129" fmla="*/ 2536024 h 4110086"/>
              <a:gd name="connsiteX130" fmla="*/ 3241114 w 6561736"/>
              <a:gd name="connsiteY130" fmla="*/ 2529992 h 4110086"/>
              <a:gd name="connsiteX131" fmla="*/ 3240780 w 6561736"/>
              <a:gd name="connsiteY131" fmla="*/ 2524277 h 4110086"/>
              <a:gd name="connsiteX132" fmla="*/ 3240780 w 6561736"/>
              <a:gd name="connsiteY132" fmla="*/ 2518245 h 4110086"/>
              <a:gd name="connsiteX133" fmla="*/ 3240780 w 6561736"/>
              <a:gd name="connsiteY133" fmla="*/ 2512213 h 4110086"/>
              <a:gd name="connsiteX134" fmla="*/ 3241114 w 6561736"/>
              <a:gd name="connsiteY134" fmla="*/ 2506498 h 4110086"/>
              <a:gd name="connsiteX135" fmla="*/ 3241782 w 6561736"/>
              <a:gd name="connsiteY135" fmla="*/ 2500784 h 4110086"/>
              <a:gd name="connsiteX136" fmla="*/ 3242785 w 6561736"/>
              <a:gd name="connsiteY136" fmla="*/ 2494752 h 4110086"/>
              <a:gd name="connsiteX137" fmla="*/ 3244121 w 6561736"/>
              <a:gd name="connsiteY137" fmla="*/ 2489037 h 4110086"/>
              <a:gd name="connsiteX138" fmla="*/ 3245791 w 6561736"/>
              <a:gd name="connsiteY138" fmla="*/ 2483322 h 4110086"/>
              <a:gd name="connsiteX139" fmla="*/ 3247461 w 6561736"/>
              <a:gd name="connsiteY139" fmla="*/ 2477290 h 4110086"/>
              <a:gd name="connsiteX140" fmla="*/ 3249466 w 6561736"/>
              <a:gd name="connsiteY140" fmla="*/ 2471893 h 4110086"/>
              <a:gd name="connsiteX141" fmla="*/ 3252138 w 6561736"/>
              <a:gd name="connsiteY141" fmla="*/ 2466496 h 4110086"/>
              <a:gd name="connsiteX142" fmla="*/ 3254811 w 6561736"/>
              <a:gd name="connsiteY142" fmla="*/ 2461099 h 4110086"/>
              <a:gd name="connsiteX143" fmla="*/ 3257818 w 6561736"/>
              <a:gd name="connsiteY143" fmla="*/ 2455702 h 4110086"/>
              <a:gd name="connsiteX144" fmla="*/ 3260824 w 6561736"/>
              <a:gd name="connsiteY144" fmla="*/ 2450304 h 4110086"/>
              <a:gd name="connsiteX145" fmla="*/ 3264165 w 6561736"/>
              <a:gd name="connsiteY145" fmla="*/ 2445542 h 4110086"/>
              <a:gd name="connsiteX146" fmla="*/ 3268174 w 6561736"/>
              <a:gd name="connsiteY146" fmla="*/ 2440463 h 4110086"/>
              <a:gd name="connsiteX147" fmla="*/ 3272182 w 6561736"/>
              <a:gd name="connsiteY147" fmla="*/ 2435700 h 4110086"/>
              <a:gd name="connsiteX148" fmla="*/ 3276525 w 6561736"/>
              <a:gd name="connsiteY148" fmla="*/ 2431256 h 4110086"/>
              <a:gd name="connsiteX149" fmla="*/ 3281536 w 6561736"/>
              <a:gd name="connsiteY149" fmla="*/ 2426811 h 4110086"/>
              <a:gd name="connsiteX150" fmla="*/ 3285879 w 6561736"/>
              <a:gd name="connsiteY150" fmla="*/ 2422684 h 4110086"/>
              <a:gd name="connsiteX151" fmla="*/ 3290890 w 6561736"/>
              <a:gd name="connsiteY151" fmla="*/ 2418874 h 4110086"/>
              <a:gd name="connsiteX152" fmla="*/ 3296235 w 6561736"/>
              <a:gd name="connsiteY152" fmla="*/ 2415382 h 4110086"/>
              <a:gd name="connsiteX153" fmla="*/ 3301246 w 6561736"/>
              <a:gd name="connsiteY153" fmla="*/ 2412207 h 4110086"/>
              <a:gd name="connsiteX154" fmla="*/ 3306591 w 6561736"/>
              <a:gd name="connsiteY154" fmla="*/ 2409350 h 4110086"/>
              <a:gd name="connsiteX155" fmla="*/ 3311936 w 6561736"/>
              <a:gd name="connsiteY155" fmla="*/ 2406492 h 4110086"/>
              <a:gd name="connsiteX156" fmla="*/ 3317281 w 6561736"/>
              <a:gd name="connsiteY156" fmla="*/ 2404270 h 4110086"/>
              <a:gd name="connsiteX157" fmla="*/ 3323295 w 6561736"/>
              <a:gd name="connsiteY157" fmla="*/ 2402048 h 4110086"/>
              <a:gd name="connsiteX158" fmla="*/ 3328640 w 6561736"/>
              <a:gd name="connsiteY158" fmla="*/ 2400143 h 4110086"/>
              <a:gd name="connsiteX159" fmla="*/ 3334653 w 6561736"/>
              <a:gd name="connsiteY159" fmla="*/ 2398873 h 4110086"/>
              <a:gd name="connsiteX160" fmla="*/ 3340332 w 6561736"/>
              <a:gd name="connsiteY160" fmla="*/ 2397285 h 4110086"/>
              <a:gd name="connsiteX161" fmla="*/ 3346011 w 6561736"/>
              <a:gd name="connsiteY161" fmla="*/ 2396333 h 4110086"/>
              <a:gd name="connsiteX162" fmla="*/ 3352024 w 6561736"/>
              <a:gd name="connsiteY162" fmla="*/ 2395698 h 4110086"/>
              <a:gd name="connsiteX163" fmla="*/ 3357703 w 6561736"/>
              <a:gd name="connsiteY163" fmla="*/ 2395381 h 4110086"/>
              <a:gd name="connsiteX164" fmla="*/ 3364051 w 6561736"/>
              <a:gd name="connsiteY164" fmla="*/ 2395381 h 4110086"/>
              <a:gd name="connsiteX165" fmla="*/ 3369730 w 6561736"/>
              <a:gd name="connsiteY165" fmla="*/ 2395381 h 4110086"/>
              <a:gd name="connsiteX166" fmla="*/ 3375743 w 6561736"/>
              <a:gd name="connsiteY166" fmla="*/ 2395698 h 4110086"/>
              <a:gd name="connsiteX167" fmla="*/ 3381422 w 6561736"/>
              <a:gd name="connsiteY167" fmla="*/ 2396333 h 4110086"/>
              <a:gd name="connsiteX168" fmla="*/ 3387101 w 6561736"/>
              <a:gd name="connsiteY168" fmla="*/ 2397285 h 4110086"/>
              <a:gd name="connsiteX169" fmla="*/ 3393114 w 6561736"/>
              <a:gd name="connsiteY169" fmla="*/ 2398873 h 4110086"/>
              <a:gd name="connsiteX170" fmla="*/ 3398794 w 6561736"/>
              <a:gd name="connsiteY170" fmla="*/ 2400143 h 4110086"/>
              <a:gd name="connsiteX171" fmla="*/ 3404807 w 6561736"/>
              <a:gd name="connsiteY171" fmla="*/ 2402048 h 4110086"/>
              <a:gd name="connsiteX172" fmla="*/ 3410152 w 6561736"/>
              <a:gd name="connsiteY172" fmla="*/ 2404270 h 4110086"/>
              <a:gd name="connsiteX173" fmla="*/ 3415831 w 6561736"/>
              <a:gd name="connsiteY173" fmla="*/ 2406492 h 4110086"/>
              <a:gd name="connsiteX174" fmla="*/ 3421176 w 6561736"/>
              <a:gd name="connsiteY174" fmla="*/ 2409350 h 4110086"/>
              <a:gd name="connsiteX175" fmla="*/ 3426187 w 6561736"/>
              <a:gd name="connsiteY175" fmla="*/ 2412207 h 4110086"/>
              <a:gd name="connsiteX176" fmla="*/ 3431866 w 6561736"/>
              <a:gd name="connsiteY176" fmla="*/ 2415382 h 4110086"/>
              <a:gd name="connsiteX177" fmla="*/ 3436543 w 6561736"/>
              <a:gd name="connsiteY177" fmla="*/ 2418874 h 4110086"/>
              <a:gd name="connsiteX178" fmla="*/ 3441554 w 6561736"/>
              <a:gd name="connsiteY178" fmla="*/ 2422684 h 4110086"/>
              <a:gd name="connsiteX179" fmla="*/ 3446565 w 6561736"/>
              <a:gd name="connsiteY179" fmla="*/ 2426811 h 4110086"/>
              <a:gd name="connsiteX180" fmla="*/ 3450908 w 6561736"/>
              <a:gd name="connsiteY180" fmla="*/ 2431256 h 4110086"/>
              <a:gd name="connsiteX181" fmla="*/ 4169819 w 6561736"/>
              <a:gd name="connsiteY181" fmla="*/ 3149076 h 4110086"/>
              <a:gd name="connsiteX182" fmla="*/ 4174496 w 6561736"/>
              <a:gd name="connsiteY182" fmla="*/ 3153521 h 4110086"/>
              <a:gd name="connsiteX183" fmla="*/ 4179173 w 6561736"/>
              <a:gd name="connsiteY183" fmla="*/ 3157648 h 4110086"/>
              <a:gd name="connsiteX184" fmla="*/ 4184184 w 6561736"/>
              <a:gd name="connsiteY184" fmla="*/ 3161458 h 4110086"/>
              <a:gd name="connsiteX185" fmla="*/ 4189195 w 6561736"/>
              <a:gd name="connsiteY185" fmla="*/ 3164950 h 4110086"/>
              <a:gd name="connsiteX186" fmla="*/ 4194540 w 6561736"/>
              <a:gd name="connsiteY186" fmla="*/ 3168442 h 4110086"/>
              <a:gd name="connsiteX187" fmla="*/ 4199551 w 6561736"/>
              <a:gd name="connsiteY187" fmla="*/ 3170982 h 4110086"/>
              <a:gd name="connsiteX188" fmla="*/ 4204896 w 6561736"/>
              <a:gd name="connsiteY188" fmla="*/ 3173840 h 4110086"/>
              <a:gd name="connsiteX189" fmla="*/ 4210576 w 6561736"/>
              <a:gd name="connsiteY189" fmla="*/ 3176062 h 4110086"/>
              <a:gd name="connsiteX190" fmla="*/ 4216255 w 6561736"/>
              <a:gd name="connsiteY190" fmla="*/ 3178284 h 4110086"/>
              <a:gd name="connsiteX191" fmla="*/ 4221934 w 6561736"/>
              <a:gd name="connsiteY191" fmla="*/ 3180189 h 4110086"/>
              <a:gd name="connsiteX192" fmla="*/ 4227613 w 6561736"/>
              <a:gd name="connsiteY192" fmla="*/ 3181776 h 4110086"/>
              <a:gd name="connsiteX193" fmla="*/ 4233292 w 6561736"/>
              <a:gd name="connsiteY193" fmla="*/ 3183046 h 4110086"/>
              <a:gd name="connsiteX194" fmla="*/ 4239305 w 6561736"/>
              <a:gd name="connsiteY194" fmla="*/ 3183999 h 4110086"/>
              <a:gd name="connsiteX195" fmla="*/ 4244984 w 6561736"/>
              <a:gd name="connsiteY195" fmla="*/ 3184634 h 4110086"/>
              <a:gd name="connsiteX196" fmla="*/ 4250998 w 6561736"/>
              <a:gd name="connsiteY196" fmla="*/ 3184951 h 4110086"/>
              <a:gd name="connsiteX197" fmla="*/ 4257011 w 6561736"/>
              <a:gd name="connsiteY197" fmla="*/ 3185269 h 4110086"/>
              <a:gd name="connsiteX198" fmla="*/ 4263024 w 6561736"/>
              <a:gd name="connsiteY198" fmla="*/ 3184951 h 4110086"/>
              <a:gd name="connsiteX199" fmla="*/ 4268703 w 6561736"/>
              <a:gd name="connsiteY199" fmla="*/ 3184634 h 4110086"/>
              <a:gd name="connsiteX200" fmla="*/ 4274382 w 6561736"/>
              <a:gd name="connsiteY200" fmla="*/ 3183999 h 4110086"/>
              <a:gd name="connsiteX201" fmla="*/ 4280395 w 6561736"/>
              <a:gd name="connsiteY201" fmla="*/ 3183046 h 4110086"/>
              <a:gd name="connsiteX202" fmla="*/ 4286075 w 6561736"/>
              <a:gd name="connsiteY202" fmla="*/ 3181776 h 4110086"/>
              <a:gd name="connsiteX203" fmla="*/ 4292088 w 6561736"/>
              <a:gd name="connsiteY203" fmla="*/ 3180189 h 4110086"/>
              <a:gd name="connsiteX204" fmla="*/ 4297767 w 6561736"/>
              <a:gd name="connsiteY204" fmla="*/ 3178284 h 4110086"/>
              <a:gd name="connsiteX205" fmla="*/ 4303446 w 6561736"/>
              <a:gd name="connsiteY205" fmla="*/ 3176062 h 4110086"/>
              <a:gd name="connsiteX206" fmla="*/ 4308791 w 6561736"/>
              <a:gd name="connsiteY206" fmla="*/ 3173840 h 4110086"/>
              <a:gd name="connsiteX207" fmla="*/ 4314136 w 6561736"/>
              <a:gd name="connsiteY207" fmla="*/ 3170982 h 4110086"/>
              <a:gd name="connsiteX208" fmla="*/ 4319815 w 6561736"/>
              <a:gd name="connsiteY208" fmla="*/ 3168442 h 4110086"/>
              <a:gd name="connsiteX209" fmla="*/ 4324826 w 6561736"/>
              <a:gd name="connsiteY209" fmla="*/ 3164950 h 4110086"/>
              <a:gd name="connsiteX210" fmla="*/ 4329503 w 6561736"/>
              <a:gd name="connsiteY210" fmla="*/ 3161458 h 4110086"/>
              <a:gd name="connsiteX211" fmla="*/ 4334848 w 6561736"/>
              <a:gd name="connsiteY211" fmla="*/ 3157648 h 4110086"/>
              <a:gd name="connsiteX212" fmla="*/ 4339525 w 6561736"/>
              <a:gd name="connsiteY212" fmla="*/ 3153521 h 4110086"/>
              <a:gd name="connsiteX213" fmla="*/ 4344202 w 6561736"/>
              <a:gd name="connsiteY213" fmla="*/ 3149076 h 4110086"/>
              <a:gd name="connsiteX214" fmla="*/ 4348545 w 6561736"/>
              <a:gd name="connsiteY214" fmla="*/ 3144631 h 4110086"/>
              <a:gd name="connsiteX215" fmla="*/ 4352554 w 6561736"/>
              <a:gd name="connsiteY215" fmla="*/ 3139869 h 4110086"/>
              <a:gd name="connsiteX216" fmla="*/ 4356228 w 6561736"/>
              <a:gd name="connsiteY216" fmla="*/ 3134790 h 4110086"/>
              <a:gd name="connsiteX217" fmla="*/ 4359903 w 6561736"/>
              <a:gd name="connsiteY217" fmla="*/ 3130027 h 4110086"/>
              <a:gd name="connsiteX218" fmla="*/ 4363244 w 6561736"/>
              <a:gd name="connsiteY218" fmla="*/ 3124948 h 4110086"/>
              <a:gd name="connsiteX219" fmla="*/ 4365916 w 6561736"/>
              <a:gd name="connsiteY219" fmla="*/ 3119551 h 4110086"/>
              <a:gd name="connsiteX220" fmla="*/ 4368589 w 6561736"/>
              <a:gd name="connsiteY220" fmla="*/ 3113836 h 4110086"/>
              <a:gd name="connsiteX221" fmla="*/ 4371261 w 6561736"/>
              <a:gd name="connsiteY221" fmla="*/ 3108439 h 4110086"/>
              <a:gd name="connsiteX222" fmla="*/ 4373266 w 6561736"/>
              <a:gd name="connsiteY222" fmla="*/ 3103042 h 4110086"/>
              <a:gd name="connsiteX223" fmla="*/ 4375270 w 6561736"/>
              <a:gd name="connsiteY223" fmla="*/ 3097010 h 4110086"/>
              <a:gd name="connsiteX224" fmla="*/ 4376606 w 6561736"/>
              <a:gd name="connsiteY224" fmla="*/ 3091295 h 4110086"/>
              <a:gd name="connsiteX225" fmla="*/ 4377943 w 6561736"/>
              <a:gd name="connsiteY225" fmla="*/ 3085580 h 4110086"/>
              <a:gd name="connsiteX226" fmla="*/ 4378945 w 6561736"/>
              <a:gd name="connsiteY226" fmla="*/ 3079866 h 4110086"/>
              <a:gd name="connsiteX227" fmla="*/ 4379613 w 6561736"/>
              <a:gd name="connsiteY227" fmla="*/ 3073834 h 4110086"/>
              <a:gd name="connsiteX228" fmla="*/ 4379947 w 6561736"/>
              <a:gd name="connsiteY228" fmla="*/ 3068119 h 4110086"/>
              <a:gd name="connsiteX229" fmla="*/ 4380281 w 6561736"/>
              <a:gd name="connsiteY229" fmla="*/ 3062404 h 4110086"/>
              <a:gd name="connsiteX230" fmla="*/ 4379947 w 6561736"/>
              <a:gd name="connsiteY230" fmla="*/ 3056055 h 4110086"/>
              <a:gd name="connsiteX231" fmla="*/ 4379613 w 6561736"/>
              <a:gd name="connsiteY231" fmla="*/ 3050340 h 4110086"/>
              <a:gd name="connsiteX232" fmla="*/ 4378945 w 6561736"/>
              <a:gd name="connsiteY232" fmla="*/ 3044625 h 4110086"/>
              <a:gd name="connsiteX233" fmla="*/ 4377943 w 6561736"/>
              <a:gd name="connsiteY233" fmla="*/ 3038593 h 4110086"/>
              <a:gd name="connsiteX234" fmla="*/ 4376606 w 6561736"/>
              <a:gd name="connsiteY234" fmla="*/ 3032879 h 4110086"/>
              <a:gd name="connsiteX235" fmla="*/ 4375270 w 6561736"/>
              <a:gd name="connsiteY235" fmla="*/ 3027164 h 4110086"/>
              <a:gd name="connsiteX236" fmla="*/ 4373266 w 6561736"/>
              <a:gd name="connsiteY236" fmla="*/ 3021449 h 4110086"/>
              <a:gd name="connsiteX237" fmla="*/ 4371261 w 6561736"/>
              <a:gd name="connsiteY237" fmla="*/ 3015735 h 4110086"/>
              <a:gd name="connsiteX238" fmla="*/ 4368589 w 6561736"/>
              <a:gd name="connsiteY238" fmla="*/ 3010338 h 4110086"/>
              <a:gd name="connsiteX239" fmla="*/ 4365916 w 6561736"/>
              <a:gd name="connsiteY239" fmla="*/ 3004941 h 4110086"/>
              <a:gd name="connsiteX240" fmla="*/ 4363244 w 6561736"/>
              <a:gd name="connsiteY240" fmla="*/ 2999543 h 4110086"/>
              <a:gd name="connsiteX241" fmla="*/ 4359903 w 6561736"/>
              <a:gd name="connsiteY241" fmla="*/ 2994464 h 4110086"/>
              <a:gd name="connsiteX242" fmla="*/ 4356228 w 6561736"/>
              <a:gd name="connsiteY242" fmla="*/ 2989384 h 4110086"/>
              <a:gd name="connsiteX243" fmla="*/ 4352554 w 6561736"/>
              <a:gd name="connsiteY243" fmla="*/ 2984622 h 4110086"/>
              <a:gd name="connsiteX244" fmla="*/ 4348545 w 6561736"/>
              <a:gd name="connsiteY244" fmla="*/ 2979860 h 4110086"/>
              <a:gd name="connsiteX245" fmla="*/ 4344202 w 6561736"/>
              <a:gd name="connsiteY245" fmla="*/ 2975098 h 4110086"/>
              <a:gd name="connsiteX246" fmla="*/ 4244650 w 6561736"/>
              <a:gd name="connsiteY246" fmla="*/ 2875727 h 4110086"/>
              <a:gd name="connsiteX247" fmla="*/ 3995771 w 6561736"/>
              <a:gd name="connsiteY247" fmla="*/ 2627140 h 4110086"/>
              <a:gd name="connsiteX248" fmla="*/ 3991428 w 6561736"/>
              <a:gd name="connsiteY248" fmla="*/ 2622696 h 4110086"/>
              <a:gd name="connsiteX249" fmla="*/ 3987419 w 6561736"/>
              <a:gd name="connsiteY249" fmla="*/ 2617933 h 4110086"/>
              <a:gd name="connsiteX250" fmla="*/ 3983410 w 6561736"/>
              <a:gd name="connsiteY250" fmla="*/ 2613171 h 4110086"/>
              <a:gd name="connsiteX251" fmla="*/ 3980070 w 6561736"/>
              <a:gd name="connsiteY251" fmla="*/ 2608092 h 4110086"/>
              <a:gd name="connsiteX252" fmla="*/ 3977063 w 6561736"/>
              <a:gd name="connsiteY252" fmla="*/ 2603012 h 4110086"/>
              <a:gd name="connsiteX253" fmla="*/ 3973722 w 6561736"/>
              <a:gd name="connsiteY253" fmla="*/ 2597297 h 4110086"/>
              <a:gd name="connsiteX254" fmla="*/ 3971050 w 6561736"/>
              <a:gd name="connsiteY254" fmla="*/ 2591900 h 4110086"/>
              <a:gd name="connsiteX255" fmla="*/ 3968711 w 6561736"/>
              <a:gd name="connsiteY255" fmla="*/ 2586503 h 4110086"/>
              <a:gd name="connsiteX256" fmla="*/ 3966707 w 6561736"/>
              <a:gd name="connsiteY256" fmla="*/ 2581106 h 4110086"/>
              <a:gd name="connsiteX257" fmla="*/ 3965037 w 6561736"/>
              <a:gd name="connsiteY257" fmla="*/ 2575074 h 4110086"/>
              <a:gd name="connsiteX258" fmla="*/ 3963366 w 6561736"/>
              <a:gd name="connsiteY258" fmla="*/ 2569677 h 4110086"/>
              <a:gd name="connsiteX259" fmla="*/ 3962030 w 6561736"/>
              <a:gd name="connsiteY259" fmla="*/ 2563962 h 4110086"/>
              <a:gd name="connsiteX260" fmla="*/ 3961028 w 6561736"/>
              <a:gd name="connsiteY260" fmla="*/ 2558247 h 4110086"/>
              <a:gd name="connsiteX261" fmla="*/ 3960026 w 6561736"/>
              <a:gd name="connsiteY261" fmla="*/ 2551898 h 4110086"/>
              <a:gd name="connsiteX262" fmla="*/ 3959691 w 6561736"/>
              <a:gd name="connsiteY262" fmla="*/ 2546183 h 4110086"/>
              <a:gd name="connsiteX263" fmla="*/ 3959691 w 6561736"/>
              <a:gd name="connsiteY263" fmla="*/ 2540469 h 4110086"/>
              <a:gd name="connsiteX264" fmla="*/ 3959691 w 6561736"/>
              <a:gd name="connsiteY264" fmla="*/ 2534436 h 4110086"/>
              <a:gd name="connsiteX265" fmla="*/ 3960026 w 6561736"/>
              <a:gd name="connsiteY265" fmla="*/ 2528404 h 4110086"/>
              <a:gd name="connsiteX266" fmla="*/ 3961028 w 6561736"/>
              <a:gd name="connsiteY266" fmla="*/ 2522690 h 4110086"/>
              <a:gd name="connsiteX267" fmla="*/ 3962030 w 6561736"/>
              <a:gd name="connsiteY267" fmla="*/ 2516658 h 4110086"/>
              <a:gd name="connsiteX268" fmla="*/ 3963366 w 6561736"/>
              <a:gd name="connsiteY268" fmla="*/ 2510943 h 4110086"/>
              <a:gd name="connsiteX269" fmla="*/ 3965037 w 6561736"/>
              <a:gd name="connsiteY269" fmla="*/ 2505228 h 4110086"/>
              <a:gd name="connsiteX270" fmla="*/ 3966707 w 6561736"/>
              <a:gd name="connsiteY270" fmla="*/ 2499514 h 4110086"/>
              <a:gd name="connsiteX271" fmla="*/ 3968711 w 6561736"/>
              <a:gd name="connsiteY271" fmla="*/ 2494117 h 4110086"/>
              <a:gd name="connsiteX272" fmla="*/ 3971050 w 6561736"/>
              <a:gd name="connsiteY272" fmla="*/ 2488402 h 4110086"/>
              <a:gd name="connsiteX273" fmla="*/ 3973722 w 6561736"/>
              <a:gd name="connsiteY273" fmla="*/ 2483322 h 4110086"/>
              <a:gd name="connsiteX274" fmla="*/ 3977063 w 6561736"/>
              <a:gd name="connsiteY274" fmla="*/ 2477608 h 4110086"/>
              <a:gd name="connsiteX275" fmla="*/ 3980070 w 6561736"/>
              <a:gd name="connsiteY275" fmla="*/ 2472528 h 4110086"/>
              <a:gd name="connsiteX276" fmla="*/ 3983410 w 6561736"/>
              <a:gd name="connsiteY276" fmla="*/ 2467448 h 4110086"/>
              <a:gd name="connsiteX277" fmla="*/ 3987419 w 6561736"/>
              <a:gd name="connsiteY277" fmla="*/ 2462686 h 4110086"/>
              <a:gd name="connsiteX278" fmla="*/ 3991428 w 6561736"/>
              <a:gd name="connsiteY278" fmla="*/ 2457924 h 4110086"/>
              <a:gd name="connsiteX279" fmla="*/ 3995771 w 6561736"/>
              <a:gd name="connsiteY279" fmla="*/ 2453162 h 4110086"/>
              <a:gd name="connsiteX280" fmla="*/ 4000448 w 6561736"/>
              <a:gd name="connsiteY280" fmla="*/ 2449035 h 4110086"/>
              <a:gd name="connsiteX281" fmla="*/ 4005459 w 6561736"/>
              <a:gd name="connsiteY281" fmla="*/ 2444907 h 4110086"/>
              <a:gd name="connsiteX282" fmla="*/ 4010135 w 6561736"/>
              <a:gd name="connsiteY282" fmla="*/ 2441098 h 4110086"/>
              <a:gd name="connsiteX283" fmla="*/ 4015146 w 6561736"/>
              <a:gd name="connsiteY283" fmla="*/ 2437288 h 4110086"/>
              <a:gd name="connsiteX284" fmla="*/ 4020492 w 6561736"/>
              <a:gd name="connsiteY284" fmla="*/ 2434430 h 4110086"/>
              <a:gd name="connsiteX285" fmla="*/ 4025503 w 6561736"/>
              <a:gd name="connsiteY285" fmla="*/ 2431256 h 4110086"/>
              <a:gd name="connsiteX286" fmla="*/ 4031182 w 6561736"/>
              <a:gd name="connsiteY286" fmla="*/ 2428398 h 4110086"/>
              <a:gd name="connsiteX287" fmla="*/ 4036527 w 6561736"/>
              <a:gd name="connsiteY287" fmla="*/ 2426176 h 4110086"/>
              <a:gd name="connsiteX288" fmla="*/ 4042206 w 6561736"/>
              <a:gd name="connsiteY288" fmla="*/ 2423954 h 4110086"/>
              <a:gd name="connsiteX289" fmla="*/ 4047885 w 6561736"/>
              <a:gd name="connsiteY289" fmla="*/ 2422366 h 4110086"/>
              <a:gd name="connsiteX290" fmla="*/ 4053564 w 6561736"/>
              <a:gd name="connsiteY290" fmla="*/ 2420461 h 4110086"/>
              <a:gd name="connsiteX291" fmla="*/ 4059577 w 6561736"/>
              <a:gd name="connsiteY291" fmla="*/ 2419509 h 4110086"/>
              <a:gd name="connsiteX292" fmla="*/ 4065256 w 6561736"/>
              <a:gd name="connsiteY292" fmla="*/ 2418557 h 4110086"/>
              <a:gd name="connsiteX293" fmla="*/ 4071270 w 6561736"/>
              <a:gd name="connsiteY293" fmla="*/ 2417922 h 4110086"/>
              <a:gd name="connsiteX294" fmla="*/ 4076949 w 6561736"/>
              <a:gd name="connsiteY294" fmla="*/ 2417287 h 4110086"/>
              <a:gd name="connsiteX295" fmla="*/ 4082962 w 6561736"/>
              <a:gd name="connsiteY295" fmla="*/ 2417287 h 4110086"/>
              <a:gd name="connsiteX296" fmla="*/ 4088975 w 6561736"/>
              <a:gd name="connsiteY296" fmla="*/ 2417287 h 4110086"/>
              <a:gd name="connsiteX297" fmla="*/ 4094654 w 6561736"/>
              <a:gd name="connsiteY297" fmla="*/ 2417922 h 4110086"/>
              <a:gd name="connsiteX298" fmla="*/ 4100668 w 6561736"/>
              <a:gd name="connsiteY298" fmla="*/ 2418557 h 4110086"/>
              <a:gd name="connsiteX299" fmla="*/ 4106347 w 6561736"/>
              <a:gd name="connsiteY299" fmla="*/ 2419509 h 4110086"/>
              <a:gd name="connsiteX300" fmla="*/ 4112360 w 6561736"/>
              <a:gd name="connsiteY300" fmla="*/ 2420461 h 4110086"/>
              <a:gd name="connsiteX301" fmla="*/ 4118039 w 6561736"/>
              <a:gd name="connsiteY301" fmla="*/ 2422366 h 4110086"/>
              <a:gd name="connsiteX302" fmla="*/ 4123718 w 6561736"/>
              <a:gd name="connsiteY302" fmla="*/ 2423954 h 4110086"/>
              <a:gd name="connsiteX303" fmla="*/ 4129397 w 6561736"/>
              <a:gd name="connsiteY303" fmla="*/ 2426176 h 4110086"/>
              <a:gd name="connsiteX304" fmla="*/ 4134742 w 6561736"/>
              <a:gd name="connsiteY304" fmla="*/ 2428398 h 4110086"/>
              <a:gd name="connsiteX305" fmla="*/ 4140421 w 6561736"/>
              <a:gd name="connsiteY305" fmla="*/ 2431256 h 4110086"/>
              <a:gd name="connsiteX306" fmla="*/ 4145767 w 6561736"/>
              <a:gd name="connsiteY306" fmla="*/ 2434430 h 4110086"/>
              <a:gd name="connsiteX307" fmla="*/ 4150778 w 6561736"/>
              <a:gd name="connsiteY307" fmla="*/ 2437288 h 4110086"/>
              <a:gd name="connsiteX308" fmla="*/ 4155789 w 6561736"/>
              <a:gd name="connsiteY308" fmla="*/ 2441098 h 4110086"/>
              <a:gd name="connsiteX309" fmla="*/ 4160800 w 6561736"/>
              <a:gd name="connsiteY309" fmla="*/ 2444907 h 4110086"/>
              <a:gd name="connsiteX310" fmla="*/ 4165476 w 6561736"/>
              <a:gd name="connsiteY310" fmla="*/ 2449035 h 4110086"/>
              <a:gd name="connsiteX311" fmla="*/ 4170153 w 6561736"/>
              <a:gd name="connsiteY311" fmla="*/ 2453162 h 4110086"/>
              <a:gd name="connsiteX312" fmla="*/ 4969908 w 6561736"/>
              <a:gd name="connsiteY312" fmla="*/ 3252257 h 4110086"/>
              <a:gd name="connsiteX313" fmla="*/ 5442715 w 6561736"/>
              <a:gd name="connsiteY313" fmla="*/ 3703670 h 4110086"/>
              <a:gd name="connsiteX314" fmla="*/ 6561736 w 6561736"/>
              <a:gd name="connsiteY314" fmla="*/ 0 h 4110086"/>
              <a:gd name="connsiteX0" fmla="*/ 5397955 w 5442715"/>
              <a:gd name="connsiteY0" fmla="*/ 19183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397955 w 5442715"/>
              <a:gd name="connsiteY314" fmla="*/ 19183 h 4110086"/>
              <a:gd name="connsiteX0" fmla="*/ 5186940 w 5442715"/>
              <a:gd name="connsiteY0" fmla="*/ 6394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186940 w 5442715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22995 w 5186940"/>
              <a:gd name="connsiteY313" fmla="*/ 3697276 h 4110086"/>
              <a:gd name="connsiteX314" fmla="*/ 5186940 w 5186940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86939 w 5186940"/>
              <a:gd name="connsiteY313" fmla="*/ 3518233 h 4110086"/>
              <a:gd name="connsiteX314" fmla="*/ 5186940 w 5186940"/>
              <a:gd name="connsiteY314" fmla="*/ 6394 h 4110086"/>
              <a:gd name="connsiteX0" fmla="*/ 5193334 w 5193334"/>
              <a:gd name="connsiteY0" fmla="*/ 0 h 4110086"/>
              <a:gd name="connsiteX1" fmla="*/ 0 w 5193334"/>
              <a:gd name="connsiteY1" fmla="*/ 0 h 4110086"/>
              <a:gd name="connsiteX2" fmla="*/ 2696252 w 5193334"/>
              <a:gd name="connsiteY2" fmla="*/ 2688414 h 4110086"/>
              <a:gd name="connsiteX3" fmla="*/ 2695583 w 5193334"/>
              <a:gd name="connsiteY3" fmla="*/ 2681112 h 4110086"/>
              <a:gd name="connsiteX4" fmla="*/ 2694915 w 5193334"/>
              <a:gd name="connsiteY4" fmla="*/ 2674127 h 4110086"/>
              <a:gd name="connsiteX5" fmla="*/ 2694915 w 5193334"/>
              <a:gd name="connsiteY5" fmla="*/ 2667143 h 4110086"/>
              <a:gd name="connsiteX6" fmla="*/ 2695249 w 5193334"/>
              <a:gd name="connsiteY6" fmla="*/ 2660158 h 4110086"/>
              <a:gd name="connsiteX7" fmla="*/ 2695918 w 5193334"/>
              <a:gd name="connsiteY7" fmla="*/ 2652856 h 4110086"/>
              <a:gd name="connsiteX8" fmla="*/ 2696920 w 5193334"/>
              <a:gd name="connsiteY8" fmla="*/ 2645872 h 4110086"/>
              <a:gd name="connsiteX9" fmla="*/ 2698590 w 5193334"/>
              <a:gd name="connsiteY9" fmla="*/ 2638887 h 4110086"/>
              <a:gd name="connsiteX10" fmla="*/ 2700260 w 5193334"/>
              <a:gd name="connsiteY10" fmla="*/ 2631903 h 4110086"/>
              <a:gd name="connsiteX11" fmla="*/ 2702599 w 5193334"/>
              <a:gd name="connsiteY11" fmla="*/ 2625235 h 4110086"/>
              <a:gd name="connsiteX12" fmla="*/ 2705605 w 5193334"/>
              <a:gd name="connsiteY12" fmla="*/ 2618568 h 4110086"/>
              <a:gd name="connsiteX13" fmla="*/ 2708946 w 5193334"/>
              <a:gd name="connsiteY13" fmla="*/ 2612219 h 4110086"/>
              <a:gd name="connsiteX14" fmla="*/ 2712287 w 5193334"/>
              <a:gd name="connsiteY14" fmla="*/ 2605552 h 4110086"/>
              <a:gd name="connsiteX15" fmla="*/ 2716296 w 5193334"/>
              <a:gd name="connsiteY15" fmla="*/ 2599520 h 4110086"/>
              <a:gd name="connsiteX16" fmla="*/ 2720973 w 5193334"/>
              <a:gd name="connsiteY16" fmla="*/ 2593488 h 4110086"/>
              <a:gd name="connsiteX17" fmla="*/ 2725649 w 5193334"/>
              <a:gd name="connsiteY17" fmla="*/ 2587773 h 4110086"/>
              <a:gd name="connsiteX18" fmla="*/ 2730660 w 5193334"/>
              <a:gd name="connsiteY18" fmla="*/ 2582058 h 4110086"/>
              <a:gd name="connsiteX19" fmla="*/ 2735337 w 5193334"/>
              <a:gd name="connsiteY19" fmla="*/ 2577931 h 4110086"/>
              <a:gd name="connsiteX20" fmla="*/ 2740014 w 5193334"/>
              <a:gd name="connsiteY20" fmla="*/ 2573804 h 4110086"/>
              <a:gd name="connsiteX21" fmla="*/ 2745025 w 5193334"/>
              <a:gd name="connsiteY21" fmla="*/ 2569994 h 4110086"/>
              <a:gd name="connsiteX22" fmla="*/ 2750036 w 5193334"/>
              <a:gd name="connsiteY22" fmla="*/ 2566184 h 4110086"/>
              <a:gd name="connsiteX23" fmla="*/ 2755381 w 5193334"/>
              <a:gd name="connsiteY23" fmla="*/ 2563327 h 4110086"/>
              <a:gd name="connsiteX24" fmla="*/ 2760726 w 5193334"/>
              <a:gd name="connsiteY24" fmla="*/ 2560152 h 4110086"/>
              <a:gd name="connsiteX25" fmla="*/ 2766072 w 5193334"/>
              <a:gd name="connsiteY25" fmla="*/ 2557295 h 4110086"/>
              <a:gd name="connsiteX26" fmla="*/ 2771417 w 5193334"/>
              <a:gd name="connsiteY26" fmla="*/ 2555073 h 4110086"/>
              <a:gd name="connsiteX27" fmla="*/ 2777096 w 5193334"/>
              <a:gd name="connsiteY27" fmla="*/ 2552850 h 4110086"/>
              <a:gd name="connsiteX28" fmla="*/ 2782775 w 5193334"/>
              <a:gd name="connsiteY28" fmla="*/ 2551263 h 4110086"/>
              <a:gd name="connsiteX29" fmla="*/ 2788788 w 5193334"/>
              <a:gd name="connsiteY29" fmla="*/ 2549675 h 4110086"/>
              <a:gd name="connsiteX30" fmla="*/ 2794467 w 5193334"/>
              <a:gd name="connsiteY30" fmla="*/ 2548406 h 4110086"/>
              <a:gd name="connsiteX31" fmla="*/ 2800146 w 5193334"/>
              <a:gd name="connsiteY31" fmla="*/ 2547453 h 4110086"/>
              <a:gd name="connsiteX32" fmla="*/ 2806159 w 5193334"/>
              <a:gd name="connsiteY32" fmla="*/ 2546818 h 4110086"/>
              <a:gd name="connsiteX33" fmla="*/ 2811839 w 5193334"/>
              <a:gd name="connsiteY33" fmla="*/ 2546183 h 4110086"/>
              <a:gd name="connsiteX34" fmla="*/ 2817852 w 5193334"/>
              <a:gd name="connsiteY34" fmla="*/ 2546183 h 4110086"/>
              <a:gd name="connsiteX35" fmla="*/ 2823865 w 5193334"/>
              <a:gd name="connsiteY35" fmla="*/ 2546183 h 4110086"/>
              <a:gd name="connsiteX36" fmla="*/ 2829878 w 5193334"/>
              <a:gd name="connsiteY36" fmla="*/ 2546818 h 4110086"/>
              <a:gd name="connsiteX37" fmla="*/ 2835557 w 5193334"/>
              <a:gd name="connsiteY37" fmla="*/ 2547453 h 4110086"/>
              <a:gd name="connsiteX38" fmla="*/ 2841236 w 5193334"/>
              <a:gd name="connsiteY38" fmla="*/ 2548406 h 4110086"/>
              <a:gd name="connsiteX39" fmla="*/ 2847250 w 5193334"/>
              <a:gd name="connsiteY39" fmla="*/ 2549675 h 4110086"/>
              <a:gd name="connsiteX40" fmla="*/ 2852929 w 5193334"/>
              <a:gd name="connsiteY40" fmla="*/ 2551263 h 4110086"/>
              <a:gd name="connsiteX41" fmla="*/ 2858608 w 5193334"/>
              <a:gd name="connsiteY41" fmla="*/ 2552850 h 4110086"/>
              <a:gd name="connsiteX42" fmla="*/ 2864287 w 5193334"/>
              <a:gd name="connsiteY42" fmla="*/ 2555073 h 4110086"/>
              <a:gd name="connsiteX43" fmla="*/ 2869966 w 5193334"/>
              <a:gd name="connsiteY43" fmla="*/ 2557295 h 4110086"/>
              <a:gd name="connsiteX44" fmla="*/ 2875311 w 5193334"/>
              <a:gd name="connsiteY44" fmla="*/ 2560152 h 4110086"/>
              <a:gd name="connsiteX45" fmla="*/ 2880322 w 5193334"/>
              <a:gd name="connsiteY45" fmla="*/ 2563327 h 4110086"/>
              <a:gd name="connsiteX46" fmla="*/ 2885667 w 5193334"/>
              <a:gd name="connsiteY46" fmla="*/ 2566184 h 4110086"/>
              <a:gd name="connsiteX47" fmla="*/ 2890678 w 5193334"/>
              <a:gd name="connsiteY47" fmla="*/ 2569994 h 4110086"/>
              <a:gd name="connsiteX48" fmla="*/ 2895689 w 5193334"/>
              <a:gd name="connsiteY48" fmla="*/ 2573804 h 4110086"/>
              <a:gd name="connsiteX49" fmla="*/ 2900366 w 5193334"/>
              <a:gd name="connsiteY49" fmla="*/ 2577931 h 4110086"/>
              <a:gd name="connsiteX50" fmla="*/ 2905043 w 5193334"/>
              <a:gd name="connsiteY50" fmla="*/ 2582058 h 4110086"/>
              <a:gd name="connsiteX51" fmla="*/ 4398989 w 5193334"/>
              <a:gd name="connsiteY51" fmla="*/ 4073893 h 4110086"/>
              <a:gd name="connsiteX52" fmla="*/ 4403332 w 5193334"/>
              <a:gd name="connsiteY52" fmla="*/ 4078338 h 4110086"/>
              <a:gd name="connsiteX53" fmla="*/ 4408009 w 5193334"/>
              <a:gd name="connsiteY53" fmla="*/ 4082465 h 4110086"/>
              <a:gd name="connsiteX54" fmla="*/ 4413020 w 5193334"/>
              <a:gd name="connsiteY54" fmla="*/ 4086275 h 4110086"/>
              <a:gd name="connsiteX55" fmla="*/ 4418031 w 5193334"/>
              <a:gd name="connsiteY55" fmla="*/ 4089767 h 4110086"/>
              <a:gd name="connsiteX56" fmla="*/ 4423042 w 5193334"/>
              <a:gd name="connsiteY56" fmla="*/ 4093259 h 4110086"/>
              <a:gd name="connsiteX57" fmla="*/ 4428721 w 5193334"/>
              <a:gd name="connsiteY57" fmla="*/ 4095799 h 4110086"/>
              <a:gd name="connsiteX58" fmla="*/ 4433732 w 5193334"/>
              <a:gd name="connsiteY58" fmla="*/ 4098656 h 4110086"/>
              <a:gd name="connsiteX59" fmla="*/ 4439745 w 5193334"/>
              <a:gd name="connsiteY59" fmla="*/ 4101196 h 4110086"/>
              <a:gd name="connsiteX60" fmla="*/ 4445090 w 5193334"/>
              <a:gd name="connsiteY60" fmla="*/ 4103101 h 4110086"/>
              <a:gd name="connsiteX61" fmla="*/ 4450769 w 5193334"/>
              <a:gd name="connsiteY61" fmla="*/ 4105006 h 4110086"/>
              <a:gd name="connsiteX62" fmla="*/ 4456449 w 5193334"/>
              <a:gd name="connsiteY62" fmla="*/ 4106593 h 4110086"/>
              <a:gd name="connsiteX63" fmla="*/ 4462127 w 5193334"/>
              <a:gd name="connsiteY63" fmla="*/ 4107863 h 4110086"/>
              <a:gd name="connsiteX64" fmla="*/ 4468140 w 5193334"/>
              <a:gd name="connsiteY64" fmla="*/ 4108816 h 4110086"/>
              <a:gd name="connsiteX65" fmla="*/ 4474154 w 5193334"/>
              <a:gd name="connsiteY65" fmla="*/ 4109451 h 4110086"/>
              <a:gd name="connsiteX66" fmla="*/ 4480167 w 5193334"/>
              <a:gd name="connsiteY66" fmla="*/ 4110086 h 4110086"/>
              <a:gd name="connsiteX67" fmla="*/ 4485846 w 5193334"/>
              <a:gd name="connsiteY67" fmla="*/ 4110086 h 4110086"/>
              <a:gd name="connsiteX68" fmla="*/ 4491526 w 5193334"/>
              <a:gd name="connsiteY68" fmla="*/ 4110086 h 4110086"/>
              <a:gd name="connsiteX69" fmla="*/ 4497538 w 5193334"/>
              <a:gd name="connsiteY69" fmla="*/ 4109451 h 4110086"/>
              <a:gd name="connsiteX70" fmla="*/ 4503551 w 5193334"/>
              <a:gd name="connsiteY70" fmla="*/ 4108816 h 4110086"/>
              <a:gd name="connsiteX71" fmla="*/ 4509565 w 5193334"/>
              <a:gd name="connsiteY71" fmla="*/ 4107863 h 4110086"/>
              <a:gd name="connsiteX72" fmla="*/ 4515244 w 5193334"/>
              <a:gd name="connsiteY72" fmla="*/ 4106593 h 4110086"/>
              <a:gd name="connsiteX73" fmla="*/ 4520589 w 5193334"/>
              <a:gd name="connsiteY73" fmla="*/ 4105006 h 4110086"/>
              <a:gd name="connsiteX74" fmla="*/ 4526602 w 5193334"/>
              <a:gd name="connsiteY74" fmla="*/ 4103101 h 4110086"/>
              <a:gd name="connsiteX75" fmla="*/ 4531948 w 5193334"/>
              <a:gd name="connsiteY75" fmla="*/ 4101196 h 4110086"/>
              <a:gd name="connsiteX76" fmla="*/ 4537960 w 5193334"/>
              <a:gd name="connsiteY76" fmla="*/ 4098656 h 4110086"/>
              <a:gd name="connsiteX77" fmla="*/ 4542971 w 5193334"/>
              <a:gd name="connsiteY77" fmla="*/ 4095799 h 4110086"/>
              <a:gd name="connsiteX78" fmla="*/ 4548650 w 5193334"/>
              <a:gd name="connsiteY78" fmla="*/ 4093259 h 4110086"/>
              <a:gd name="connsiteX79" fmla="*/ 4553661 w 5193334"/>
              <a:gd name="connsiteY79" fmla="*/ 4089767 h 4110086"/>
              <a:gd name="connsiteX80" fmla="*/ 4558672 w 5193334"/>
              <a:gd name="connsiteY80" fmla="*/ 4086275 h 4110086"/>
              <a:gd name="connsiteX81" fmla="*/ 4563683 w 5193334"/>
              <a:gd name="connsiteY81" fmla="*/ 4082465 h 4110086"/>
              <a:gd name="connsiteX82" fmla="*/ 4568360 w 5193334"/>
              <a:gd name="connsiteY82" fmla="*/ 4078338 h 4110086"/>
              <a:gd name="connsiteX83" fmla="*/ 4572704 w 5193334"/>
              <a:gd name="connsiteY83" fmla="*/ 4073893 h 4110086"/>
              <a:gd name="connsiteX84" fmla="*/ 4577381 w 5193334"/>
              <a:gd name="connsiteY84" fmla="*/ 4069448 h 4110086"/>
              <a:gd name="connsiteX85" fmla="*/ 4581389 w 5193334"/>
              <a:gd name="connsiteY85" fmla="*/ 4064686 h 4110086"/>
              <a:gd name="connsiteX86" fmla="*/ 4585064 w 5193334"/>
              <a:gd name="connsiteY86" fmla="*/ 4059606 h 4110086"/>
              <a:gd name="connsiteX87" fmla="*/ 4588738 w 5193334"/>
              <a:gd name="connsiteY87" fmla="*/ 4054844 h 4110086"/>
              <a:gd name="connsiteX88" fmla="*/ 4592079 w 5193334"/>
              <a:gd name="connsiteY88" fmla="*/ 4049447 h 4110086"/>
              <a:gd name="connsiteX89" fmla="*/ 4595086 w 5193334"/>
              <a:gd name="connsiteY89" fmla="*/ 4044367 h 4110086"/>
              <a:gd name="connsiteX90" fmla="*/ 4597424 w 5193334"/>
              <a:gd name="connsiteY90" fmla="*/ 4038653 h 4110086"/>
              <a:gd name="connsiteX91" fmla="*/ 4599763 w 5193334"/>
              <a:gd name="connsiteY91" fmla="*/ 4033256 h 4110086"/>
              <a:gd name="connsiteX92" fmla="*/ 4602101 w 5193334"/>
              <a:gd name="connsiteY92" fmla="*/ 4027859 h 4110086"/>
              <a:gd name="connsiteX93" fmla="*/ 4604106 w 5193334"/>
              <a:gd name="connsiteY93" fmla="*/ 4022144 h 4110086"/>
              <a:gd name="connsiteX94" fmla="*/ 4605776 w 5193334"/>
              <a:gd name="connsiteY94" fmla="*/ 4016112 h 4110086"/>
              <a:gd name="connsiteX95" fmla="*/ 4606778 w 5193334"/>
              <a:gd name="connsiteY95" fmla="*/ 4010397 h 4110086"/>
              <a:gd name="connsiteX96" fmla="*/ 4607781 w 5193334"/>
              <a:gd name="connsiteY96" fmla="*/ 4004683 h 4110086"/>
              <a:gd name="connsiteX97" fmla="*/ 4608448 w 5193334"/>
              <a:gd name="connsiteY97" fmla="*/ 3998650 h 4110086"/>
              <a:gd name="connsiteX98" fmla="*/ 4608782 w 5193334"/>
              <a:gd name="connsiteY98" fmla="*/ 3992936 h 4110086"/>
              <a:gd name="connsiteX99" fmla="*/ 4609117 w 5193334"/>
              <a:gd name="connsiteY99" fmla="*/ 3987221 h 4110086"/>
              <a:gd name="connsiteX100" fmla="*/ 4608782 w 5193334"/>
              <a:gd name="connsiteY100" fmla="*/ 3980872 h 4110086"/>
              <a:gd name="connsiteX101" fmla="*/ 4608448 w 5193334"/>
              <a:gd name="connsiteY101" fmla="*/ 3975157 h 4110086"/>
              <a:gd name="connsiteX102" fmla="*/ 4607781 w 5193334"/>
              <a:gd name="connsiteY102" fmla="*/ 3969442 h 4110086"/>
              <a:gd name="connsiteX103" fmla="*/ 4606778 w 5193334"/>
              <a:gd name="connsiteY103" fmla="*/ 3963410 h 4110086"/>
              <a:gd name="connsiteX104" fmla="*/ 4605776 w 5193334"/>
              <a:gd name="connsiteY104" fmla="*/ 3957696 h 4110086"/>
              <a:gd name="connsiteX105" fmla="*/ 4604106 w 5193334"/>
              <a:gd name="connsiteY105" fmla="*/ 3951981 h 4110086"/>
              <a:gd name="connsiteX106" fmla="*/ 4602101 w 5193334"/>
              <a:gd name="connsiteY106" fmla="*/ 3946584 h 4110086"/>
              <a:gd name="connsiteX107" fmla="*/ 4599763 w 5193334"/>
              <a:gd name="connsiteY107" fmla="*/ 3940552 h 4110086"/>
              <a:gd name="connsiteX108" fmla="*/ 4597424 w 5193334"/>
              <a:gd name="connsiteY108" fmla="*/ 3935155 h 4110086"/>
              <a:gd name="connsiteX109" fmla="*/ 4595086 w 5193334"/>
              <a:gd name="connsiteY109" fmla="*/ 3929757 h 4110086"/>
              <a:gd name="connsiteX110" fmla="*/ 4592079 w 5193334"/>
              <a:gd name="connsiteY110" fmla="*/ 3924678 h 4110086"/>
              <a:gd name="connsiteX111" fmla="*/ 4588738 w 5193334"/>
              <a:gd name="connsiteY111" fmla="*/ 3919281 h 4110086"/>
              <a:gd name="connsiteX112" fmla="*/ 4585064 w 5193334"/>
              <a:gd name="connsiteY112" fmla="*/ 3914201 h 4110086"/>
              <a:gd name="connsiteX113" fmla="*/ 4581389 w 5193334"/>
              <a:gd name="connsiteY113" fmla="*/ 3909121 h 4110086"/>
              <a:gd name="connsiteX114" fmla="*/ 4577381 w 5193334"/>
              <a:gd name="connsiteY114" fmla="*/ 3904677 h 4110086"/>
              <a:gd name="connsiteX115" fmla="*/ 4572704 w 5193334"/>
              <a:gd name="connsiteY115" fmla="*/ 3899914 h 4110086"/>
              <a:gd name="connsiteX116" fmla="*/ 3276525 w 5193334"/>
              <a:gd name="connsiteY116" fmla="*/ 2605234 h 4110086"/>
              <a:gd name="connsiteX117" fmla="*/ 3272182 w 5193334"/>
              <a:gd name="connsiteY117" fmla="*/ 2600472 h 4110086"/>
              <a:gd name="connsiteX118" fmla="*/ 3268174 w 5193334"/>
              <a:gd name="connsiteY118" fmla="*/ 2596027 h 4110086"/>
              <a:gd name="connsiteX119" fmla="*/ 3264165 w 5193334"/>
              <a:gd name="connsiteY119" fmla="*/ 2590948 h 4110086"/>
              <a:gd name="connsiteX120" fmla="*/ 3260824 w 5193334"/>
              <a:gd name="connsiteY120" fmla="*/ 2585868 h 4110086"/>
              <a:gd name="connsiteX121" fmla="*/ 3257818 w 5193334"/>
              <a:gd name="connsiteY121" fmla="*/ 2580788 h 4110086"/>
              <a:gd name="connsiteX122" fmla="*/ 3254811 w 5193334"/>
              <a:gd name="connsiteY122" fmla="*/ 2575709 h 4110086"/>
              <a:gd name="connsiteX123" fmla="*/ 3252138 w 5193334"/>
              <a:gd name="connsiteY123" fmla="*/ 2569994 h 4110086"/>
              <a:gd name="connsiteX124" fmla="*/ 3249466 w 5193334"/>
              <a:gd name="connsiteY124" fmla="*/ 2564597 h 4110086"/>
              <a:gd name="connsiteX125" fmla="*/ 3247461 w 5193334"/>
              <a:gd name="connsiteY125" fmla="*/ 2558882 h 4110086"/>
              <a:gd name="connsiteX126" fmla="*/ 3245791 w 5193334"/>
              <a:gd name="connsiteY126" fmla="*/ 2553168 h 4110086"/>
              <a:gd name="connsiteX127" fmla="*/ 3244121 w 5193334"/>
              <a:gd name="connsiteY127" fmla="*/ 2547453 h 4110086"/>
              <a:gd name="connsiteX128" fmla="*/ 3242785 w 5193334"/>
              <a:gd name="connsiteY128" fmla="*/ 2541738 h 4110086"/>
              <a:gd name="connsiteX129" fmla="*/ 3241782 w 5193334"/>
              <a:gd name="connsiteY129" fmla="*/ 2536024 h 4110086"/>
              <a:gd name="connsiteX130" fmla="*/ 3241114 w 5193334"/>
              <a:gd name="connsiteY130" fmla="*/ 2529992 h 4110086"/>
              <a:gd name="connsiteX131" fmla="*/ 3240780 w 5193334"/>
              <a:gd name="connsiteY131" fmla="*/ 2524277 h 4110086"/>
              <a:gd name="connsiteX132" fmla="*/ 3240780 w 5193334"/>
              <a:gd name="connsiteY132" fmla="*/ 2518245 h 4110086"/>
              <a:gd name="connsiteX133" fmla="*/ 3240780 w 5193334"/>
              <a:gd name="connsiteY133" fmla="*/ 2512213 h 4110086"/>
              <a:gd name="connsiteX134" fmla="*/ 3241114 w 5193334"/>
              <a:gd name="connsiteY134" fmla="*/ 2506498 h 4110086"/>
              <a:gd name="connsiteX135" fmla="*/ 3241782 w 5193334"/>
              <a:gd name="connsiteY135" fmla="*/ 2500784 h 4110086"/>
              <a:gd name="connsiteX136" fmla="*/ 3242785 w 5193334"/>
              <a:gd name="connsiteY136" fmla="*/ 2494752 h 4110086"/>
              <a:gd name="connsiteX137" fmla="*/ 3244121 w 5193334"/>
              <a:gd name="connsiteY137" fmla="*/ 2489037 h 4110086"/>
              <a:gd name="connsiteX138" fmla="*/ 3245791 w 5193334"/>
              <a:gd name="connsiteY138" fmla="*/ 2483322 h 4110086"/>
              <a:gd name="connsiteX139" fmla="*/ 3247461 w 5193334"/>
              <a:gd name="connsiteY139" fmla="*/ 2477290 h 4110086"/>
              <a:gd name="connsiteX140" fmla="*/ 3249466 w 5193334"/>
              <a:gd name="connsiteY140" fmla="*/ 2471893 h 4110086"/>
              <a:gd name="connsiteX141" fmla="*/ 3252138 w 5193334"/>
              <a:gd name="connsiteY141" fmla="*/ 2466496 h 4110086"/>
              <a:gd name="connsiteX142" fmla="*/ 3254811 w 5193334"/>
              <a:gd name="connsiteY142" fmla="*/ 2461099 h 4110086"/>
              <a:gd name="connsiteX143" fmla="*/ 3257818 w 5193334"/>
              <a:gd name="connsiteY143" fmla="*/ 2455702 h 4110086"/>
              <a:gd name="connsiteX144" fmla="*/ 3260824 w 5193334"/>
              <a:gd name="connsiteY144" fmla="*/ 2450304 h 4110086"/>
              <a:gd name="connsiteX145" fmla="*/ 3264165 w 5193334"/>
              <a:gd name="connsiteY145" fmla="*/ 2445542 h 4110086"/>
              <a:gd name="connsiteX146" fmla="*/ 3268174 w 5193334"/>
              <a:gd name="connsiteY146" fmla="*/ 2440463 h 4110086"/>
              <a:gd name="connsiteX147" fmla="*/ 3272182 w 5193334"/>
              <a:gd name="connsiteY147" fmla="*/ 2435700 h 4110086"/>
              <a:gd name="connsiteX148" fmla="*/ 3276525 w 5193334"/>
              <a:gd name="connsiteY148" fmla="*/ 2431256 h 4110086"/>
              <a:gd name="connsiteX149" fmla="*/ 3281536 w 5193334"/>
              <a:gd name="connsiteY149" fmla="*/ 2426811 h 4110086"/>
              <a:gd name="connsiteX150" fmla="*/ 3285879 w 5193334"/>
              <a:gd name="connsiteY150" fmla="*/ 2422684 h 4110086"/>
              <a:gd name="connsiteX151" fmla="*/ 3290890 w 5193334"/>
              <a:gd name="connsiteY151" fmla="*/ 2418874 h 4110086"/>
              <a:gd name="connsiteX152" fmla="*/ 3296235 w 5193334"/>
              <a:gd name="connsiteY152" fmla="*/ 2415382 h 4110086"/>
              <a:gd name="connsiteX153" fmla="*/ 3301246 w 5193334"/>
              <a:gd name="connsiteY153" fmla="*/ 2412207 h 4110086"/>
              <a:gd name="connsiteX154" fmla="*/ 3306591 w 5193334"/>
              <a:gd name="connsiteY154" fmla="*/ 2409350 h 4110086"/>
              <a:gd name="connsiteX155" fmla="*/ 3311936 w 5193334"/>
              <a:gd name="connsiteY155" fmla="*/ 2406492 h 4110086"/>
              <a:gd name="connsiteX156" fmla="*/ 3317281 w 5193334"/>
              <a:gd name="connsiteY156" fmla="*/ 2404270 h 4110086"/>
              <a:gd name="connsiteX157" fmla="*/ 3323295 w 5193334"/>
              <a:gd name="connsiteY157" fmla="*/ 2402048 h 4110086"/>
              <a:gd name="connsiteX158" fmla="*/ 3328640 w 5193334"/>
              <a:gd name="connsiteY158" fmla="*/ 2400143 h 4110086"/>
              <a:gd name="connsiteX159" fmla="*/ 3334653 w 5193334"/>
              <a:gd name="connsiteY159" fmla="*/ 2398873 h 4110086"/>
              <a:gd name="connsiteX160" fmla="*/ 3340332 w 5193334"/>
              <a:gd name="connsiteY160" fmla="*/ 2397285 h 4110086"/>
              <a:gd name="connsiteX161" fmla="*/ 3346011 w 5193334"/>
              <a:gd name="connsiteY161" fmla="*/ 2396333 h 4110086"/>
              <a:gd name="connsiteX162" fmla="*/ 3352024 w 5193334"/>
              <a:gd name="connsiteY162" fmla="*/ 2395698 h 4110086"/>
              <a:gd name="connsiteX163" fmla="*/ 3357703 w 5193334"/>
              <a:gd name="connsiteY163" fmla="*/ 2395381 h 4110086"/>
              <a:gd name="connsiteX164" fmla="*/ 3364051 w 5193334"/>
              <a:gd name="connsiteY164" fmla="*/ 2395381 h 4110086"/>
              <a:gd name="connsiteX165" fmla="*/ 3369730 w 5193334"/>
              <a:gd name="connsiteY165" fmla="*/ 2395381 h 4110086"/>
              <a:gd name="connsiteX166" fmla="*/ 3375743 w 5193334"/>
              <a:gd name="connsiteY166" fmla="*/ 2395698 h 4110086"/>
              <a:gd name="connsiteX167" fmla="*/ 3381422 w 5193334"/>
              <a:gd name="connsiteY167" fmla="*/ 2396333 h 4110086"/>
              <a:gd name="connsiteX168" fmla="*/ 3387101 w 5193334"/>
              <a:gd name="connsiteY168" fmla="*/ 2397285 h 4110086"/>
              <a:gd name="connsiteX169" fmla="*/ 3393114 w 5193334"/>
              <a:gd name="connsiteY169" fmla="*/ 2398873 h 4110086"/>
              <a:gd name="connsiteX170" fmla="*/ 3398794 w 5193334"/>
              <a:gd name="connsiteY170" fmla="*/ 2400143 h 4110086"/>
              <a:gd name="connsiteX171" fmla="*/ 3404807 w 5193334"/>
              <a:gd name="connsiteY171" fmla="*/ 2402048 h 4110086"/>
              <a:gd name="connsiteX172" fmla="*/ 3410152 w 5193334"/>
              <a:gd name="connsiteY172" fmla="*/ 2404270 h 4110086"/>
              <a:gd name="connsiteX173" fmla="*/ 3415831 w 5193334"/>
              <a:gd name="connsiteY173" fmla="*/ 2406492 h 4110086"/>
              <a:gd name="connsiteX174" fmla="*/ 3421176 w 5193334"/>
              <a:gd name="connsiteY174" fmla="*/ 2409350 h 4110086"/>
              <a:gd name="connsiteX175" fmla="*/ 3426187 w 5193334"/>
              <a:gd name="connsiteY175" fmla="*/ 2412207 h 4110086"/>
              <a:gd name="connsiteX176" fmla="*/ 3431866 w 5193334"/>
              <a:gd name="connsiteY176" fmla="*/ 2415382 h 4110086"/>
              <a:gd name="connsiteX177" fmla="*/ 3436543 w 5193334"/>
              <a:gd name="connsiteY177" fmla="*/ 2418874 h 4110086"/>
              <a:gd name="connsiteX178" fmla="*/ 3441554 w 5193334"/>
              <a:gd name="connsiteY178" fmla="*/ 2422684 h 4110086"/>
              <a:gd name="connsiteX179" fmla="*/ 3446565 w 5193334"/>
              <a:gd name="connsiteY179" fmla="*/ 2426811 h 4110086"/>
              <a:gd name="connsiteX180" fmla="*/ 3450908 w 5193334"/>
              <a:gd name="connsiteY180" fmla="*/ 2431256 h 4110086"/>
              <a:gd name="connsiteX181" fmla="*/ 4169819 w 5193334"/>
              <a:gd name="connsiteY181" fmla="*/ 3149076 h 4110086"/>
              <a:gd name="connsiteX182" fmla="*/ 4174496 w 5193334"/>
              <a:gd name="connsiteY182" fmla="*/ 3153521 h 4110086"/>
              <a:gd name="connsiteX183" fmla="*/ 4179173 w 5193334"/>
              <a:gd name="connsiteY183" fmla="*/ 3157648 h 4110086"/>
              <a:gd name="connsiteX184" fmla="*/ 4184184 w 5193334"/>
              <a:gd name="connsiteY184" fmla="*/ 3161458 h 4110086"/>
              <a:gd name="connsiteX185" fmla="*/ 4189195 w 5193334"/>
              <a:gd name="connsiteY185" fmla="*/ 3164950 h 4110086"/>
              <a:gd name="connsiteX186" fmla="*/ 4194540 w 5193334"/>
              <a:gd name="connsiteY186" fmla="*/ 3168442 h 4110086"/>
              <a:gd name="connsiteX187" fmla="*/ 4199551 w 5193334"/>
              <a:gd name="connsiteY187" fmla="*/ 3170982 h 4110086"/>
              <a:gd name="connsiteX188" fmla="*/ 4204896 w 5193334"/>
              <a:gd name="connsiteY188" fmla="*/ 3173840 h 4110086"/>
              <a:gd name="connsiteX189" fmla="*/ 4210576 w 5193334"/>
              <a:gd name="connsiteY189" fmla="*/ 3176062 h 4110086"/>
              <a:gd name="connsiteX190" fmla="*/ 4216255 w 5193334"/>
              <a:gd name="connsiteY190" fmla="*/ 3178284 h 4110086"/>
              <a:gd name="connsiteX191" fmla="*/ 4221934 w 5193334"/>
              <a:gd name="connsiteY191" fmla="*/ 3180189 h 4110086"/>
              <a:gd name="connsiteX192" fmla="*/ 4227613 w 5193334"/>
              <a:gd name="connsiteY192" fmla="*/ 3181776 h 4110086"/>
              <a:gd name="connsiteX193" fmla="*/ 4233292 w 5193334"/>
              <a:gd name="connsiteY193" fmla="*/ 3183046 h 4110086"/>
              <a:gd name="connsiteX194" fmla="*/ 4239305 w 5193334"/>
              <a:gd name="connsiteY194" fmla="*/ 3183999 h 4110086"/>
              <a:gd name="connsiteX195" fmla="*/ 4244984 w 5193334"/>
              <a:gd name="connsiteY195" fmla="*/ 3184634 h 4110086"/>
              <a:gd name="connsiteX196" fmla="*/ 4250998 w 5193334"/>
              <a:gd name="connsiteY196" fmla="*/ 3184951 h 4110086"/>
              <a:gd name="connsiteX197" fmla="*/ 4257011 w 5193334"/>
              <a:gd name="connsiteY197" fmla="*/ 3185269 h 4110086"/>
              <a:gd name="connsiteX198" fmla="*/ 4263024 w 5193334"/>
              <a:gd name="connsiteY198" fmla="*/ 3184951 h 4110086"/>
              <a:gd name="connsiteX199" fmla="*/ 4268703 w 5193334"/>
              <a:gd name="connsiteY199" fmla="*/ 3184634 h 4110086"/>
              <a:gd name="connsiteX200" fmla="*/ 4274382 w 5193334"/>
              <a:gd name="connsiteY200" fmla="*/ 3183999 h 4110086"/>
              <a:gd name="connsiteX201" fmla="*/ 4280395 w 5193334"/>
              <a:gd name="connsiteY201" fmla="*/ 3183046 h 4110086"/>
              <a:gd name="connsiteX202" fmla="*/ 4286075 w 5193334"/>
              <a:gd name="connsiteY202" fmla="*/ 3181776 h 4110086"/>
              <a:gd name="connsiteX203" fmla="*/ 4292088 w 5193334"/>
              <a:gd name="connsiteY203" fmla="*/ 3180189 h 4110086"/>
              <a:gd name="connsiteX204" fmla="*/ 4297767 w 5193334"/>
              <a:gd name="connsiteY204" fmla="*/ 3178284 h 4110086"/>
              <a:gd name="connsiteX205" fmla="*/ 4303446 w 5193334"/>
              <a:gd name="connsiteY205" fmla="*/ 3176062 h 4110086"/>
              <a:gd name="connsiteX206" fmla="*/ 4308791 w 5193334"/>
              <a:gd name="connsiteY206" fmla="*/ 3173840 h 4110086"/>
              <a:gd name="connsiteX207" fmla="*/ 4314136 w 5193334"/>
              <a:gd name="connsiteY207" fmla="*/ 3170982 h 4110086"/>
              <a:gd name="connsiteX208" fmla="*/ 4319815 w 5193334"/>
              <a:gd name="connsiteY208" fmla="*/ 3168442 h 4110086"/>
              <a:gd name="connsiteX209" fmla="*/ 4324826 w 5193334"/>
              <a:gd name="connsiteY209" fmla="*/ 3164950 h 4110086"/>
              <a:gd name="connsiteX210" fmla="*/ 4329503 w 5193334"/>
              <a:gd name="connsiteY210" fmla="*/ 3161458 h 4110086"/>
              <a:gd name="connsiteX211" fmla="*/ 4334848 w 5193334"/>
              <a:gd name="connsiteY211" fmla="*/ 3157648 h 4110086"/>
              <a:gd name="connsiteX212" fmla="*/ 4339525 w 5193334"/>
              <a:gd name="connsiteY212" fmla="*/ 3153521 h 4110086"/>
              <a:gd name="connsiteX213" fmla="*/ 4344202 w 5193334"/>
              <a:gd name="connsiteY213" fmla="*/ 3149076 h 4110086"/>
              <a:gd name="connsiteX214" fmla="*/ 4348545 w 5193334"/>
              <a:gd name="connsiteY214" fmla="*/ 3144631 h 4110086"/>
              <a:gd name="connsiteX215" fmla="*/ 4352554 w 5193334"/>
              <a:gd name="connsiteY215" fmla="*/ 3139869 h 4110086"/>
              <a:gd name="connsiteX216" fmla="*/ 4356228 w 5193334"/>
              <a:gd name="connsiteY216" fmla="*/ 3134790 h 4110086"/>
              <a:gd name="connsiteX217" fmla="*/ 4359903 w 5193334"/>
              <a:gd name="connsiteY217" fmla="*/ 3130027 h 4110086"/>
              <a:gd name="connsiteX218" fmla="*/ 4363244 w 5193334"/>
              <a:gd name="connsiteY218" fmla="*/ 3124948 h 4110086"/>
              <a:gd name="connsiteX219" fmla="*/ 4365916 w 5193334"/>
              <a:gd name="connsiteY219" fmla="*/ 3119551 h 4110086"/>
              <a:gd name="connsiteX220" fmla="*/ 4368589 w 5193334"/>
              <a:gd name="connsiteY220" fmla="*/ 3113836 h 4110086"/>
              <a:gd name="connsiteX221" fmla="*/ 4371261 w 5193334"/>
              <a:gd name="connsiteY221" fmla="*/ 3108439 h 4110086"/>
              <a:gd name="connsiteX222" fmla="*/ 4373266 w 5193334"/>
              <a:gd name="connsiteY222" fmla="*/ 3103042 h 4110086"/>
              <a:gd name="connsiteX223" fmla="*/ 4375270 w 5193334"/>
              <a:gd name="connsiteY223" fmla="*/ 3097010 h 4110086"/>
              <a:gd name="connsiteX224" fmla="*/ 4376606 w 5193334"/>
              <a:gd name="connsiteY224" fmla="*/ 3091295 h 4110086"/>
              <a:gd name="connsiteX225" fmla="*/ 4377943 w 5193334"/>
              <a:gd name="connsiteY225" fmla="*/ 3085580 h 4110086"/>
              <a:gd name="connsiteX226" fmla="*/ 4378945 w 5193334"/>
              <a:gd name="connsiteY226" fmla="*/ 3079866 h 4110086"/>
              <a:gd name="connsiteX227" fmla="*/ 4379613 w 5193334"/>
              <a:gd name="connsiteY227" fmla="*/ 3073834 h 4110086"/>
              <a:gd name="connsiteX228" fmla="*/ 4379947 w 5193334"/>
              <a:gd name="connsiteY228" fmla="*/ 3068119 h 4110086"/>
              <a:gd name="connsiteX229" fmla="*/ 4380281 w 5193334"/>
              <a:gd name="connsiteY229" fmla="*/ 3062404 h 4110086"/>
              <a:gd name="connsiteX230" fmla="*/ 4379947 w 5193334"/>
              <a:gd name="connsiteY230" fmla="*/ 3056055 h 4110086"/>
              <a:gd name="connsiteX231" fmla="*/ 4379613 w 5193334"/>
              <a:gd name="connsiteY231" fmla="*/ 3050340 h 4110086"/>
              <a:gd name="connsiteX232" fmla="*/ 4378945 w 5193334"/>
              <a:gd name="connsiteY232" fmla="*/ 3044625 h 4110086"/>
              <a:gd name="connsiteX233" fmla="*/ 4377943 w 5193334"/>
              <a:gd name="connsiteY233" fmla="*/ 3038593 h 4110086"/>
              <a:gd name="connsiteX234" fmla="*/ 4376606 w 5193334"/>
              <a:gd name="connsiteY234" fmla="*/ 3032879 h 4110086"/>
              <a:gd name="connsiteX235" fmla="*/ 4375270 w 5193334"/>
              <a:gd name="connsiteY235" fmla="*/ 3027164 h 4110086"/>
              <a:gd name="connsiteX236" fmla="*/ 4373266 w 5193334"/>
              <a:gd name="connsiteY236" fmla="*/ 3021449 h 4110086"/>
              <a:gd name="connsiteX237" fmla="*/ 4371261 w 5193334"/>
              <a:gd name="connsiteY237" fmla="*/ 3015735 h 4110086"/>
              <a:gd name="connsiteX238" fmla="*/ 4368589 w 5193334"/>
              <a:gd name="connsiteY238" fmla="*/ 3010338 h 4110086"/>
              <a:gd name="connsiteX239" fmla="*/ 4365916 w 5193334"/>
              <a:gd name="connsiteY239" fmla="*/ 3004941 h 4110086"/>
              <a:gd name="connsiteX240" fmla="*/ 4363244 w 5193334"/>
              <a:gd name="connsiteY240" fmla="*/ 2999543 h 4110086"/>
              <a:gd name="connsiteX241" fmla="*/ 4359903 w 5193334"/>
              <a:gd name="connsiteY241" fmla="*/ 2994464 h 4110086"/>
              <a:gd name="connsiteX242" fmla="*/ 4356228 w 5193334"/>
              <a:gd name="connsiteY242" fmla="*/ 2989384 h 4110086"/>
              <a:gd name="connsiteX243" fmla="*/ 4352554 w 5193334"/>
              <a:gd name="connsiteY243" fmla="*/ 2984622 h 4110086"/>
              <a:gd name="connsiteX244" fmla="*/ 4348545 w 5193334"/>
              <a:gd name="connsiteY244" fmla="*/ 2979860 h 4110086"/>
              <a:gd name="connsiteX245" fmla="*/ 4344202 w 5193334"/>
              <a:gd name="connsiteY245" fmla="*/ 2975098 h 4110086"/>
              <a:gd name="connsiteX246" fmla="*/ 4244650 w 5193334"/>
              <a:gd name="connsiteY246" fmla="*/ 2875727 h 4110086"/>
              <a:gd name="connsiteX247" fmla="*/ 3995771 w 5193334"/>
              <a:gd name="connsiteY247" fmla="*/ 2627140 h 4110086"/>
              <a:gd name="connsiteX248" fmla="*/ 3991428 w 5193334"/>
              <a:gd name="connsiteY248" fmla="*/ 2622696 h 4110086"/>
              <a:gd name="connsiteX249" fmla="*/ 3987419 w 5193334"/>
              <a:gd name="connsiteY249" fmla="*/ 2617933 h 4110086"/>
              <a:gd name="connsiteX250" fmla="*/ 3983410 w 5193334"/>
              <a:gd name="connsiteY250" fmla="*/ 2613171 h 4110086"/>
              <a:gd name="connsiteX251" fmla="*/ 3980070 w 5193334"/>
              <a:gd name="connsiteY251" fmla="*/ 2608092 h 4110086"/>
              <a:gd name="connsiteX252" fmla="*/ 3977063 w 5193334"/>
              <a:gd name="connsiteY252" fmla="*/ 2603012 h 4110086"/>
              <a:gd name="connsiteX253" fmla="*/ 3973722 w 5193334"/>
              <a:gd name="connsiteY253" fmla="*/ 2597297 h 4110086"/>
              <a:gd name="connsiteX254" fmla="*/ 3971050 w 5193334"/>
              <a:gd name="connsiteY254" fmla="*/ 2591900 h 4110086"/>
              <a:gd name="connsiteX255" fmla="*/ 3968711 w 5193334"/>
              <a:gd name="connsiteY255" fmla="*/ 2586503 h 4110086"/>
              <a:gd name="connsiteX256" fmla="*/ 3966707 w 5193334"/>
              <a:gd name="connsiteY256" fmla="*/ 2581106 h 4110086"/>
              <a:gd name="connsiteX257" fmla="*/ 3965037 w 5193334"/>
              <a:gd name="connsiteY257" fmla="*/ 2575074 h 4110086"/>
              <a:gd name="connsiteX258" fmla="*/ 3963366 w 5193334"/>
              <a:gd name="connsiteY258" fmla="*/ 2569677 h 4110086"/>
              <a:gd name="connsiteX259" fmla="*/ 3962030 w 5193334"/>
              <a:gd name="connsiteY259" fmla="*/ 2563962 h 4110086"/>
              <a:gd name="connsiteX260" fmla="*/ 3961028 w 5193334"/>
              <a:gd name="connsiteY260" fmla="*/ 2558247 h 4110086"/>
              <a:gd name="connsiteX261" fmla="*/ 3960026 w 5193334"/>
              <a:gd name="connsiteY261" fmla="*/ 2551898 h 4110086"/>
              <a:gd name="connsiteX262" fmla="*/ 3959691 w 5193334"/>
              <a:gd name="connsiteY262" fmla="*/ 2546183 h 4110086"/>
              <a:gd name="connsiteX263" fmla="*/ 3959691 w 5193334"/>
              <a:gd name="connsiteY263" fmla="*/ 2540469 h 4110086"/>
              <a:gd name="connsiteX264" fmla="*/ 3959691 w 5193334"/>
              <a:gd name="connsiteY264" fmla="*/ 2534436 h 4110086"/>
              <a:gd name="connsiteX265" fmla="*/ 3960026 w 5193334"/>
              <a:gd name="connsiteY265" fmla="*/ 2528404 h 4110086"/>
              <a:gd name="connsiteX266" fmla="*/ 3961028 w 5193334"/>
              <a:gd name="connsiteY266" fmla="*/ 2522690 h 4110086"/>
              <a:gd name="connsiteX267" fmla="*/ 3962030 w 5193334"/>
              <a:gd name="connsiteY267" fmla="*/ 2516658 h 4110086"/>
              <a:gd name="connsiteX268" fmla="*/ 3963366 w 5193334"/>
              <a:gd name="connsiteY268" fmla="*/ 2510943 h 4110086"/>
              <a:gd name="connsiteX269" fmla="*/ 3965037 w 5193334"/>
              <a:gd name="connsiteY269" fmla="*/ 2505228 h 4110086"/>
              <a:gd name="connsiteX270" fmla="*/ 3966707 w 5193334"/>
              <a:gd name="connsiteY270" fmla="*/ 2499514 h 4110086"/>
              <a:gd name="connsiteX271" fmla="*/ 3968711 w 5193334"/>
              <a:gd name="connsiteY271" fmla="*/ 2494117 h 4110086"/>
              <a:gd name="connsiteX272" fmla="*/ 3971050 w 5193334"/>
              <a:gd name="connsiteY272" fmla="*/ 2488402 h 4110086"/>
              <a:gd name="connsiteX273" fmla="*/ 3973722 w 5193334"/>
              <a:gd name="connsiteY273" fmla="*/ 2483322 h 4110086"/>
              <a:gd name="connsiteX274" fmla="*/ 3977063 w 5193334"/>
              <a:gd name="connsiteY274" fmla="*/ 2477608 h 4110086"/>
              <a:gd name="connsiteX275" fmla="*/ 3980070 w 5193334"/>
              <a:gd name="connsiteY275" fmla="*/ 2472528 h 4110086"/>
              <a:gd name="connsiteX276" fmla="*/ 3983410 w 5193334"/>
              <a:gd name="connsiteY276" fmla="*/ 2467448 h 4110086"/>
              <a:gd name="connsiteX277" fmla="*/ 3987419 w 5193334"/>
              <a:gd name="connsiteY277" fmla="*/ 2462686 h 4110086"/>
              <a:gd name="connsiteX278" fmla="*/ 3991428 w 5193334"/>
              <a:gd name="connsiteY278" fmla="*/ 2457924 h 4110086"/>
              <a:gd name="connsiteX279" fmla="*/ 3995771 w 5193334"/>
              <a:gd name="connsiteY279" fmla="*/ 2453162 h 4110086"/>
              <a:gd name="connsiteX280" fmla="*/ 4000448 w 5193334"/>
              <a:gd name="connsiteY280" fmla="*/ 2449035 h 4110086"/>
              <a:gd name="connsiteX281" fmla="*/ 4005459 w 5193334"/>
              <a:gd name="connsiteY281" fmla="*/ 2444907 h 4110086"/>
              <a:gd name="connsiteX282" fmla="*/ 4010135 w 5193334"/>
              <a:gd name="connsiteY282" fmla="*/ 2441098 h 4110086"/>
              <a:gd name="connsiteX283" fmla="*/ 4015146 w 5193334"/>
              <a:gd name="connsiteY283" fmla="*/ 2437288 h 4110086"/>
              <a:gd name="connsiteX284" fmla="*/ 4020492 w 5193334"/>
              <a:gd name="connsiteY284" fmla="*/ 2434430 h 4110086"/>
              <a:gd name="connsiteX285" fmla="*/ 4025503 w 5193334"/>
              <a:gd name="connsiteY285" fmla="*/ 2431256 h 4110086"/>
              <a:gd name="connsiteX286" fmla="*/ 4031182 w 5193334"/>
              <a:gd name="connsiteY286" fmla="*/ 2428398 h 4110086"/>
              <a:gd name="connsiteX287" fmla="*/ 4036527 w 5193334"/>
              <a:gd name="connsiteY287" fmla="*/ 2426176 h 4110086"/>
              <a:gd name="connsiteX288" fmla="*/ 4042206 w 5193334"/>
              <a:gd name="connsiteY288" fmla="*/ 2423954 h 4110086"/>
              <a:gd name="connsiteX289" fmla="*/ 4047885 w 5193334"/>
              <a:gd name="connsiteY289" fmla="*/ 2422366 h 4110086"/>
              <a:gd name="connsiteX290" fmla="*/ 4053564 w 5193334"/>
              <a:gd name="connsiteY290" fmla="*/ 2420461 h 4110086"/>
              <a:gd name="connsiteX291" fmla="*/ 4059577 w 5193334"/>
              <a:gd name="connsiteY291" fmla="*/ 2419509 h 4110086"/>
              <a:gd name="connsiteX292" fmla="*/ 4065256 w 5193334"/>
              <a:gd name="connsiteY292" fmla="*/ 2418557 h 4110086"/>
              <a:gd name="connsiteX293" fmla="*/ 4071270 w 5193334"/>
              <a:gd name="connsiteY293" fmla="*/ 2417922 h 4110086"/>
              <a:gd name="connsiteX294" fmla="*/ 4076949 w 5193334"/>
              <a:gd name="connsiteY294" fmla="*/ 2417287 h 4110086"/>
              <a:gd name="connsiteX295" fmla="*/ 4082962 w 5193334"/>
              <a:gd name="connsiteY295" fmla="*/ 2417287 h 4110086"/>
              <a:gd name="connsiteX296" fmla="*/ 4088975 w 5193334"/>
              <a:gd name="connsiteY296" fmla="*/ 2417287 h 4110086"/>
              <a:gd name="connsiteX297" fmla="*/ 4094654 w 5193334"/>
              <a:gd name="connsiteY297" fmla="*/ 2417922 h 4110086"/>
              <a:gd name="connsiteX298" fmla="*/ 4100668 w 5193334"/>
              <a:gd name="connsiteY298" fmla="*/ 2418557 h 4110086"/>
              <a:gd name="connsiteX299" fmla="*/ 4106347 w 5193334"/>
              <a:gd name="connsiteY299" fmla="*/ 2419509 h 4110086"/>
              <a:gd name="connsiteX300" fmla="*/ 4112360 w 5193334"/>
              <a:gd name="connsiteY300" fmla="*/ 2420461 h 4110086"/>
              <a:gd name="connsiteX301" fmla="*/ 4118039 w 5193334"/>
              <a:gd name="connsiteY301" fmla="*/ 2422366 h 4110086"/>
              <a:gd name="connsiteX302" fmla="*/ 4123718 w 5193334"/>
              <a:gd name="connsiteY302" fmla="*/ 2423954 h 4110086"/>
              <a:gd name="connsiteX303" fmla="*/ 4129397 w 5193334"/>
              <a:gd name="connsiteY303" fmla="*/ 2426176 h 4110086"/>
              <a:gd name="connsiteX304" fmla="*/ 4134742 w 5193334"/>
              <a:gd name="connsiteY304" fmla="*/ 2428398 h 4110086"/>
              <a:gd name="connsiteX305" fmla="*/ 4140421 w 5193334"/>
              <a:gd name="connsiteY305" fmla="*/ 2431256 h 4110086"/>
              <a:gd name="connsiteX306" fmla="*/ 4145767 w 5193334"/>
              <a:gd name="connsiteY306" fmla="*/ 2434430 h 4110086"/>
              <a:gd name="connsiteX307" fmla="*/ 4150778 w 5193334"/>
              <a:gd name="connsiteY307" fmla="*/ 2437288 h 4110086"/>
              <a:gd name="connsiteX308" fmla="*/ 4155789 w 5193334"/>
              <a:gd name="connsiteY308" fmla="*/ 2441098 h 4110086"/>
              <a:gd name="connsiteX309" fmla="*/ 4160800 w 5193334"/>
              <a:gd name="connsiteY309" fmla="*/ 2444907 h 4110086"/>
              <a:gd name="connsiteX310" fmla="*/ 4165476 w 5193334"/>
              <a:gd name="connsiteY310" fmla="*/ 2449035 h 4110086"/>
              <a:gd name="connsiteX311" fmla="*/ 4170153 w 5193334"/>
              <a:gd name="connsiteY311" fmla="*/ 2453162 h 4110086"/>
              <a:gd name="connsiteX312" fmla="*/ 4969908 w 5193334"/>
              <a:gd name="connsiteY312" fmla="*/ 3252257 h 4110086"/>
              <a:gd name="connsiteX313" fmla="*/ 5186939 w 5193334"/>
              <a:gd name="connsiteY313" fmla="*/ 3518233 h 4110086"/>
              <a:gd name="connsiteX314" fmla="*/ 5193334 w 5193334"/>
              <a:gd name="connsiteY314" fmla="*/ 0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193334" h="4110086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838367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585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18A12E5-FF8E-485D-BC1E-7B89EC93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456D5751-C1FC-4441-9AB0-062193AE5C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86B1A122-21CF-44D0-9BF1-276792ED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033F385B-8DA3-4A40-97B6-AC7E974B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xmlns="" id="{BA1C294F-1293-405F-84C5-4E9125C1B73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8689" y="2055043"/>
            <a:ext cx="931461" cy="1118855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8635"/>
              <a:gd name="connsiteX1" fmla="*/ 222 w 10000"/>
              <a:gd name="connsiteY1" fmla="*/ 200 h 8635"/>
              <a:gd name="connsiteX2" fmla="*/ 249 w 10000"/>
              <a:gd name="connsiteY2" fmla="*/ 176 h 8635"/>
              <a:gd name="connsiteX3" fmla="*/ 277 w 10000"/>
              <a:gd name="connsiteY3" fmla="*/ 153 h 8635"/>
              <a:gd name="connsiteX4" fmla="*/ 309 w 10000"/>
              <a:gd name="connsiteY4" fmla="*/ 132 h 8635"/>
              <a:gd name="connsiteX5" fmla="*/ 340 w 10000"/>
              <a:gd name="connsiteY5" fmla="*/ 111 h 8635"/>
              <a:gd name="connsiteX6" fmla="*/ 372 w 10000"/>
              <a:gd name="connsiteY6" fmla="*/ 94 h 8635"/>
              <a:gd name="connsiteX7" fmla="*/ 405 w 10000"/>
              <a:gd name="connsiteY7" fmla="*/ 78 h 8635"/>
              <a:gd name="connsiteX8" fmla="*/ 437 w 10000"/>
              <a:gd name="connsiteY8" fmla="*/ 63 h 8635"/>
              <a:gd name="connsiteX9" fmla="*/ 471 w 10000"/>
              <a:gd name="connsiteY9" fmla="*/ 50 h 8635"/>
              <a:gd name="connsiteX10" fmla="*/ 506 w 10000"/>
              <a:gd name="connsiteY10" fmla="*/ 38 h 8635"/>
              <a:gd name="connsiteX11" fmla="*/ 542 w 10000"/>
              <a:gd name="connsiteY11" fmla="*/ 28 h 8635"/>
              <a:gd name="connsiteX12" fmla="*/ 576 w 10000"/>
              <a:gd name="connsiteY12" fmla="*/ 19 h 8635"/>
              <a:gd name="connsiteX13" fmla="*/ 611 w 10000"/>
              <a:gd name="connsiteY13" fmla="*/ 12 h 8635"/>
              <a:gd name="connsiteX14" fmla="*/ 647 w 10000"/>
              <a:gd name="connsiteY14" fmla="*/ 7 h 8635"/>
              <a:gd name="connsiteX15" fmla="*/ 684 w 10000"/>
              <a:gd name="connsiteY15" fmla="*/ 3 h 8635"/>
              <a:gd name="connsiteX16" fmla="*/ 720 w 10000"/>
              <a:gd name="connsiteY16" fmla="*/ 2 h 8635"/>
              <a:gd name="connsiteX17" fmla="*/ 756 w 10000"/>
              <a:gd name="connsiteY17" fmla="*/ 0 h 8635"/>
              <a:gd name="connsiteX18" fmla="*/ 793 w 10000"/>
              <a:gd name="connsiteY18" fmla="*/ 2 h 8635"/>
              <a:gd name="connsiteX19" fmla="*/ 829 w 10000"/>
              <a:gd name="connsiteY19" fmla="*/ 3 h 8635"/>
              <a:gd name="connsiteX20" fmla="*/ 864 w 10000"/>
              <a:gd name="connsiteY20" fmla="*/ 7 h 8635"/>
              <a:gd name="connsiteX21" fmla="*/ 900 w 10000"/>
              <a:gd name="connsiteY21" fmla="*/ 12 h 8635"/>
              <a:gd name="connsiteX22" fmla="*/ 936 w 10000"/>
              <a:gd name="connsiteY22" fmla="*/ 19 h 8635"/>
              <a:gd name="connsiteX23" fmla="*/ 973 w 10000"/>
              <a:gd name="connsiteY23" fmla="*/ 28 h 8635"/>
              <a:gd name="connsiteX24" fmla="*/ 1007 w 10000"/>
              <a:gd name="connsiteY24" fmla="*/ 38 h 8635"/>
              <a:gd name="connsiteX25" fmla="*/ 1042 w 10000"/>
              <a:gd name="connsiteY25" fmla="*/ 50 h 8635"/>
              <a:gd name="connsiteX26" fmla="*/ 1074 w 10000"/>
              <a:gd name="connsiteY26" fmla="*/ 63 h 8635"/>
              <a:gd name="connsiteX27" fmla="*/ 1108 w 10000"/>
              <a:gd name="connsiteY27" fmla="*/ 78 h 8635"/>
              <a:gd name="connsiteX28" fmla="*/ 1141 w 10000"/>
              <a:gd name="connsiteY28" fmla="*/ 94 h 8635"/>
              <a:gd name="connsiteX29" fmla="*/ 1173 w 10000"/>
              <a:gd name="connsiteY29" fmla="*/ 111 h 8635"/>
              <a:gd name="connsiteX30" fmla="*/ 1206 w 10000"/>
              <a:gd name="connsiteY30" fmla="*/ 132 h 8635"/>
              <a:gd name="connsiteX31" fmla="*/ 1234 w 10000"/>
              <a:gd name="connsiteY31" fmla="*/ 153 h 8635"/>
              <a:gd name="connsiteX32" fmla="*/ 1262 w 10000"/>
              <a:gd name="connsiteY32" fmla="*/ 176 h 8635"/>
              <a:gd name="connsiteX33" fmla="*/ 1292 w 10000"/>
              <a:gd name="connsiteY33" fmla="*/ 200 h 8635"/>
              <a:gd name="connsiteX34" fmla="*/ 10000 w 10000"/>
              <a:gd name="connsiteY34" fmla="*/ 8065 h 8635"/>
              <a:gd name="connsiteX35" fmla="*/ 8529 w 10000"/>
              <a:gd name="connsiteY35" fmla="*/ 8635 h 8635"/>
              <a:gd name="connsiteX36" fmla="*/ 222 w 10000"/>
              <a:gd name="connsiteY36" fmla="*/ 1168 h 8635"/>
              <a:gd name="connsiteX37" fmla="*/ 222 w 10000"/>
              <a:gd name="connsiteY37" fmla="*/ 1168 h 8635"/>
              <a:gd name="connsiteX38" fmla="*/ 194 w 10000"/>
              <a:gd name="connsiteY38" fmla="*/ 1142 h 8635"/>
              <a:gd name="connsiteX39" fmla="*/ 170 w 10000"/>
              <a:gd name="connsiteY39" fmla="*/ 1116 h 8635"/>
              <a:gd name="connsiteX40" fmla="*/ 146 w 10000"/>
              <a:gd name="connsiteY40" fmla="*/ 1086 h 8635"/>
              <a:gd name="connsiteX41" fmla="*/ 125 w 10000"/>
              <a:gd name="connsiteY41" fmla="*/ 1059 h 8635"/>
              <a:gd name="connsiteX42" fmla="*/ 103 w 10000"/>
              <a:gd name="connsiteY42" fmla="*/ 1031 h 8635"/>
              <a:gd name="connsiteX43" fmla="*/ 85 w 10000"/>
              <a:gd name="connsiteY43" fmla="*/ 1001 h 8635"/>
              <a:gd name="connsiteX44" fmla="*/ 71 w 10000"/>
              <a:gd name="connsiteY44" fmla="*/ 972 h 8635"/>
              <a:gd name="connsiteX45" fmla="*/ 55 w 10000"/>
              <a:gd name="connsiteY45" fmla="*/ 940 h 8635"/>
              <a:gd name="connsiteX46" fmla="*/ 42 w 10000"/>
              <a:gd name="connsiteY46" fmla="*/ 909 h 8635"/>
              <a:gd name="connsiteX47" fmla="*/ 30 w 10000"/>
              <a:gd name="connsiteY47" fmla="*/ 878 h 8635"/>
              <a:gd name="connsiteX48" fmla="*/ 20 w 10000"/>
              <a:gd name="connsiteY48" fmla="*/ 845 h 8635"/>
              <a:gd name="connsiteX49" fmla="*/ 12 w 10000"/>
              <a:gd name="connsiteY49" fmla="*/ 813 h 8635"/>
              <a:gd name="connsiteX50" fmla="*/ 6 w 10000"/>
              <a:gd name="connsiteY50" fmla="*/ 782 h 8635"/>
              <a:gd name="connsiteX51" fmla="*/ 2 w 10000"/>
              <a:gd name="connsiteY51" fmla="*/ 747 h 8635"/>
              <a:gd name="connsiteX52" fmla="*/ 0 w 10000"/>
              <a:gd name="connsiteY52" fmla="*/ 716 h 8635"/>
              <a:gd name="connsiteX53" fmla="*/ 0 w 10000"/>
              <a:gd name="connsiteY53" fmla="*/ 683 h 8635"/>
              <a:gd name="connsiteX54" fmla="*/ 0 w 10000"/>
              <a:gd name="connsiteY54" fmla="*/ 650 h 8635"/>
              <a:gd name="connsiteX55" fmla="*/ 2 w 10000"/>
              <a:gd name="connsiteY55" fmla="*/ 617 h 8635"/>
              <a:gd name="connsiteX56" fmla="*/ 6 w 10000"/>
              <a:gd name="connsiteY56" fmla="*/ 586 h 8635"/>
              <a:gd name="connsiteX57" fmla="*/ 12 w 10000"/>
              <a:gd name="connsiteY57" fmla="*/ 553 h 8635"/>
              <a:gd name="connsiteX58" fmla="*/ 20 w 10000"/>
              <a:gd name="connsiteY58" fmla="*/ 520 h 8635"/>
              <a:gd name="connsiteX59" fmla="*/ 30 w 10000"/>
              <a:gd name="connsiteY59" fmla="*/ 488 h 8635"/>
              <a:gd name="connsiteX60" fmla="*/ 42 w 10000"/>
              <a:gd name="connsiteY60" fmla="*/ 457 h 8635"/>
              <a:gd name="connsiteX61" fmla="*/ 55 w 10000"/>
              <a:gd name="connsiteY61" fmla="*/ 426 h 8635"/>
              <a:gd name="connsiteX62" fmla="*/ 71 w 10000"/>
              <a:gd name="connsiteY62" fmla="*/ 396 h 8635"/>
              <a:gd name="connsiteX63" fmla="*/ 85 w 10000"/>
              <a:gd name="connsiteY63" fmla="*/ 367 h 8635"/>
              <a:gd name="connsiteX64" fmla="*/ 103 w 10000"/>
              <a:gd name="connsiteY64" fmla="*/ 335 h 8635"/>
              <a:gd name="connsiteX65" fmla="*/ 125 w 10000"/>
              <a:gd name="connsiteY65" fmla="*/ 306 h 8635"/>
              <a:gd name="connsiteX66" fmla="*/ 146 w 10000"/>
              <a:gd name="connsiteY66" fmla="*/ 278 h 8635"/>
              <a:gd name="connsiteX67" fmla="*/ 170 w 10000"/>
              <a:gd name="connsiteY67" fmla="*/ 252 h 8635"/>
              <a:gd name="connsiteX68" fmla="*/ 194 w 10000"/>
              <a:gd name="connsiteY68" fmla="*/ 226 h 8635"/>
              <a:gd name="connsiteX69" fmla="*/ 222 w 10000"/>
              <a:gd name="connsiteY69" fmla="*/ 200 h 8635"/>
              <a:gd name="connsiteX70" fmla="*/ 222 w 10000"/>
              <a:gd name="connsiteY70" fmla="*/ 200 h 8635"/>
              <a:gd name="connsiteX0" fmla="*/ 222 w 8529"/>
              <a:gd name="connsiteY0" fmla="*/ 232 h 10000"/>
              <a:gd name="connsiteX1" fmla="*/ 222 w 8529"/>
              <a:gd name="connsiteY1" fmla="*/ 232 h 10000"/>
              <a:gd name="connsiteX2" fmla="*/ 249 w 8529"/>
              <a:gd name="connsiteY2" fmla="*/ 204 h 10000"/>
              <a:gd name="connsiteX3" fmla="*/ 277 w 8529"/>
              <a:gd name="connsiteY3" fmla="*/ 177 h 10000"/>
              <a:gd name="connsiteX4" fmla="*/ 309 w 8529"/>
              <a:gd name="connsiteY4" fmla="*/ 153 h 10000"/>
              <a:gd name="connsiteX5" fmla="*/ 340 w 8529"/>
              <a:gd name="connsiteY5" fmla="*/ 129 h 10000"/>
              <a:gd name="connsiteX6" fmla="*/ 372 w 8529"/>
              <a:gd name="connsiteY6" fmla="*/ 109 h 10000"/>
              <a:gd name="connsiteX7" fmla="*/ 405 w 8529"/>
              <a:gd name="connsiteY7" fmla="*/ 90 h 10000"/>
              <a:gd name="connsiteX8" fmla="*/ 437 w 8529"/>
              <a:gd name="connsiteY8" fmla="*/ 73 h 10000"/>
              <a:gd name="connsiteX9" fmla="*/ 471 w 8529"/>
              <a:gd name="connsiteY9" fmla="*/ 58 h 10000"/>
              <a:gd name="connsiteX10" fmla="*/ 506 w 8529"/>
              <a:gd name="connsiteY10" fmla="*/ 44 h 10000"/>
              <a:gd name="connsiteX11" fmla="*/ 542 w 8529"/>
              <a:gd name="connsiteY11" fmla="*/ 32 h 10000"/>
              <a:gd name="connsiteX12" fmla="*/ 576 w 8529"/>
              <a:gd name="connsiteY12" fmla="*/ 22 h 10000"/>
              <a:gd name="connsiteX13" fmla="*/ 611 w 8529"/>
              <a:gd name="connsiteY13" fmla="*/ 14 h 10000"/>
              <a:gd name="connsiteX14" fmla="*/ 647 w 8529"/>
              <a:gd name="connsiteY14" fmla="*/ 8 h 10000"/>
              <a:gd name="connsiteX15" fmla="*/ 684 w 8529"/>
              <a:gd name="connsiteY15" fmla="*/ 3 h 10000"/>
              <a:gd name="connsiteX16" fmla="*/ 720 w 8529"/>
              <a:gd name="connsiteY16" fmla="*/ 2 h 10000"/>
              <a:gd name="connsiteX17" fmla="*/ 756 w 8529"/>
              <a:gd name="connsiteY17" fmla="*/ 0 h 10000"/>
              <a:gd name="connsiteX18" fmla="*/ 793 w 8529"/>
              <a:gd name="connsiteY18" fmla="*/ 2 h 10000"/>
              <a:gd name="connsiteX19" fmla="*/ 829 w 8529"/>
              <a:gd name="connsiteY19" fmla="*/ 3 h 10000"/>
              <a:gd name="connsiteX20" fmla="*/ 864 w 8529"/>
              <a:gd name="connsiteY20" fmla="*/ 8 h 10000"/>
              <a:gd name="connsiteX21" fmla="*/ 900 w 8529"/>
              <a:gd name="connsiteY21" fmla="*/ 14 h 10000"/>
              <a:gd name="connsiteX22" fmla="*/ 936 w 8529"/>
              <a:gd name="connsiteY22" fmla="*/ 22 h 10000"/>
              <a:gd name="connsiteX23" fmla="*/ 973 w 8529"/>
              <a:gd name="connsiteY23" fmla="*/ 32 h 10000"/>
              <a:gd name="connsiteX24" fmla="*/ 1007 w 8529"/>
              <a:gd name="connsiteY24" fmla="*/ 44 h 10000"/>
              <a:gd name="connsiteX25" fmla="*/ 1042 w 8529"/>
              <a:gd name="connsiteY25" fmla="*/ 58 h 10000"/>
              <a:gd name="connsiteX26" fmla="*/ 1074 w 8529"/>
              <a:gd name="connsiteY26" fmla="*/ 73 h 10000"/>
              <a:gd name="connsiteX27" fmla="*/ 1108 w 8529"/>
              <a:gd name="connsiteY27" fmla="*/ 90 h 10000"/>
              <a:gd name="connsiteX28" fmla="*/ 1141 w 8529"/>
              <a:gd name="connsiteY28" fmla="*/ 109 h 10000"/>
              <a:gd name="connsiteX29" fmla="*/ 1173 w 8529"/>
              <a:gd name="connsiteY29" fmla="*/ 129 h 10000"/>
              <a:gd name="connsiteX30" fmla="*/ 1206 w 8529"/>
              <a:gd name="connsiteY30" fmla="*/ 153 h 10000"/>
              <a:gd name="connsiteX31" fmla="*/ 1234 w 8529"/>
              <a:gd name="connsiteY31" fmla="*/ 177 h 10000"/>
              <a:gd name="connsiteX32" fmla="*/ 1262 w 8529"/>
              <a:gd name="connsiteY32" fmla="*/ 204 h 10000"/>
              <a:gd name="connsiteX33" fmla="*/ 1292 w 8529"/>
              <a:gd name="connsiteY33" fmla="*/ 232 h 10000"/>
              <a:gd name="connsiteX34" fmla="*/ 8529 w 8529"/>
              <a:gd name="connsiteY34" fmla="*/ 7840 h 10000"/>
              <a:gd name="connsiteX35" fmla="*/ 8529 w 8529"/>
              <a:gd name="connsiteY35" fmla="*/ 10000 h 10000"/>
              <a:gd name="connsiteX36" fmla="*/ 222 w 8529"/>
              <a:gd name="connsiteY36" fmla="*/ 1353 h 10000"/>
              <a:gd name="connsiteX37" fmla="*/ 222 w 8529"/>
              <a:gd name="connsiteY37" fmla="*/ 1353 h 10000"/>
              <a:gd name="connsiteX38" fmla="*/ 194 w 8529"/>
              <a:gd name="connsiteY38" fmla="*/ 1323 h 10000"/>
              <a:gd name="connsiteX39" fmla="*/ 170 w 8529"/>
              <a:gd name="connsiteY39" fmla="*/ 1292 h 10000"/>
              <a:gd name="connsiteX40" fmla="*/ 146 w 8529"/>
              <a:gd name="connsiteY40" fmla="*/ 1258 h 10000"/>
              <a:gd name="connsiteX41" fmla="*/ 125 w 8529"/>
              <a:gd name="connsiteY41" fmla="*/ 1226 h 10000"/>
              <a:gd name="connsiteX42" fmla="*/ 103 w 8529"/>
              <a:gd name="connsiteY42" fmla="*/ 1194 h 10000"/>
              <a:gd name="connsiteX43" fmla="*/ 85 w 8529"/>
              <a:gd name="connsiteY43" fmla="*/ 1159 h 10000"/>
              <a:gd name="connsiteX44" fmla="*/ 71 w 8529"/>
              <a:gd name="connsiteY44" fmla="*/ 1126 h 10000"/>
              <a:gd name="connsiteX45" fmla="*/ 55 w 8529"/>
              <a:gd name="connsiteY45" fmla="*/ 1089 h 10000"/>
              <a:gd name="connsiteX46" fmla="*/ 42 w 8529"/>
              <a:gd name="connsiteY46" fmla="*/ 1053 h 10000"/>
              <a:gd name="connsiteX47" fmla="*/ 30 w 8529"/>
              <a:gd name="connsiteY47" fmla="*/ 1017 h 10000"/>
              <a:gd name="connsiteX48" fmla="*/ 20 w 8529"/>
              <a:gd name="connsiteY48" fmla="*/ 979 h 10000"/>
              <a:gd name="connsiteX49" fmla="*/ 12 w 8529"/>
              <a:gd name="connsiteY49" fmla="*/ 942 h 10000"/>
              <a:gd name="connsiteX50" fmla="*/ 6 w 8529"/>
              <a:gd name="connsiteY50" fmla="*/ 906 h 10000"/>
              <a:gd name="connsiteX51" fmla="*/ 2 w 8529"/>
              <a:gd name="connsiteY51" fmla="*/ 865 h 10000"/>
              <a:gd name="connsiteX52" fmla="*/ 0 w 8529"/>
              <a:gd name="connsiteY52" fmla="*/ 829 h 10000"/>
              <a:gd name="connsiteX53" fmla="*/ 0 w 8529"/>
              <a:gd name="connsiteY53" fmla="*/ 791 h 10000"/>
              <a:gd name="connsiteX54" fmla="*/ 0 w 8529"/>
              <a:gd name="connsiteY54" fmla="*/ 753 h 10000"/>
              <a:gd name="connsiteX55" fmla="*/ 2 w 8529"/>
              <a:gd name="connsiteY55" fmla="*/ 715 h 10000"/>
              <a:gd name="connsiteX56" fmla="*/ 6 w 8529"/>
              <a:gd name="connsiteY56" fmla="*/ 679 h 10000"/>
              <a:gd name="connsiteX57" fmla="*/ 12 w 8529"/>
              <a:gd name="connsiteY57" fmla="*/ 640 h 10000"/>
              <a:gd name="connsiteX58" fmla="*/ 20 w 8529"/>
              <a:gd name="connsiteY58" fmla="*/ 602 h 10000"/>
              <a:gd name="connsiteX59" fmla="*/ 30 w 8529"/>
              <a:gd name="connsiteY59" fmla="*/ 565 h 10000"/>
              <a:gd name="connsiteX60" fmla="*/ 42 w 8529"/>
              <a:gd name="connsiteY60" fmla="*/ 529 h 10000"/>
              <a:gd name="connsiteX61" fmla="*/ 55 w 8529"/>
              <a:gd name="connsiteY61" fmla="*/ 493 h 10000"/>
              <a:gd name="connsiteX62" fmla="*/ 71 w 8529"/>
              <a:gd name="connsiteY62" fmla="*/ 459 h 10000"/>
              <a:gd name="connsiteX63" fmla="*/ 85 w 8529"/>
              <a:gd name="connsiteY63" fmla="*/ 425 h 10000"/>
              <a:gd name="connsiteX64" fmla="*/ 103 w 8529"/>
              <a:gd name="connsiteY64" fmla="*/ 388 h 10000"/>
              <a:gd name="connsiteX65" fmla="*/ 125 w 8529"/>
              <a:gd name="connsiteY65" fmla="*/ 354 h 10000"/>
              <a:gd name="connsiteX66" fmla="*/ 146 w 8529"/>
              <a:gd name="connsiteY66" fmla="*/ 322 h 10000"/>
              <a:gd name="connsiteX67" fmla="*/ 170 w 8529"/>
              <a:gd name="connsiteY67" fmla="*/ 292 h 10000"/>
              <a:gd name="connsiteX68" fmla="*/ 194 w 8529"/>
              <a:gd name="connsiteY68" fmla="*/ 262 h 10000"/>
              <a:gd name="connsiteX69" fmla="*/ 222 w 8529"/>
              <a:gd name="connsiteY69" fmla="*/ 232 h 10000"/>
              <a:gd name="connsiteX70" fmla="*/ 222 w 8529"/>
              <a:gd name="connsiteY70" fmla="*/ 232 h 10000"/>
              <a:gd name="connsiteX0" fmla="*/ 260 w 10000"/>
              <a:gd name="connsiteY0" fmla="*/ 232 h 10000"/>
              <a:gd name="connsiteX1" fmla="*/ 260 w 10000"/>
              <a:gd name="connsiteY1" fmla="*/ 232 h 10000"/>
              <a:gd name="connsiteX2" fmla="*/ 292 w 10000"/>
              <a:gd name="connsiteY2" fmla="*/ 204 h 10000"/>
              <a:gd name="connsiteX3" fmla="*/ 325 w 10000"/>
              <a:gd name="connsiteY3" fmla="*/ 177 h 10000"/>
              <a:gd name="connsiteX4" fmla="*/ 362 w 10000"/>
              <a:gd name="connsiteY4" fmla="*/ 153 h 10000"/>
              <a:gd name="connsiteX5" fmla="*/ 399 w 10000"/>
              <a:gd name="connsiteY5" fmla="*/ 129 h 10000"/>
              <a:gd name="connsiteX6" fmla="*/ 436 w 10000"/>
              <a:gd name="connsiteY6" fmla="*/ 109 h 10000"/>
              <a:gd name="connsiteX7" fmla="*/ 475 w 10000"/>
              <a:gd name="connsiteY7" fmla="*/ 90 h 10000"/>
              <a:gd name="connsiteX8" fmla="*/ 512 w 10000"/>
              <a:gd name="connsiteY8" fmla="*/ 73 h 10000"/>
              <a:gd name="connsiteX9" fmla="*/ 552 w 10000"/>
              <a:gd name="connsiteY9" fmla="*/ 58 h 10000"/>
              <a:gd name="connsiteX10" fmla="*/ 593 w 10000"/>
              <a:gd name="connsiteY10" fmla="*/ 44 h 10000"/>
              <a:gd name="connsiteX11" fmla="*/ 635 w 10000"/>
              <a:gd name="connsiteY11" fmla="*/ 32 h 10000"/>
              <a:gd name="connsiteX12" fmla="*/ 675 w 10000"/>
              <a:gd name="connsiteY12" fmla="*/ 22 h 10000"/>
              <a:gd name="connsiteX13" fmla="*/ 716 w 10000"/>
              <a:gd name="connsiteY13" fmla="*/ 14 h 10000"/>
              <a:gd name="connsiteX14" fmla="*/ 759 w 10000"/>
              <a:gd name="connsiteY14" fmla="*/ 8 h 10000"/>
              <a:gd name="connsiteX15" fmla="*/ 802 w 10000"/>
              <a:gd name="connsiteY15" fmla="*/ 3 h 10000"/>
              <a:gd name="connsiteX16" fmla="*/ 844 w 10000"/>
              <a:gd name="connsiteY16" fmla="*/ 2 h 10000"/>
              <a:gd name="connsiteX17" fmla="*/ 886 w 10000"/>
              <a:gd name="connsiteY17" fmla="*/ 0 h 10000"/>
              <a:gd name="connsiteX18" fmla="*/ 930 w 10000"/>
              <a:gd name="connsiteY18" fmla="*/ 2 h 10000"/>
              <a:gd name="connsiteX19" fmla="*/ 972 w 10000"/>
              <a:gd name="connsiteY19" fmla="*/ 3 h 10000"/>
              <a:gd name="connsiteX20" fmla="*/ 1013 w 10000"/>
              <a:gd name="connsiteY20" fmla="*/ 8 h 10000"/>
              <a:gd name="connsiteX21" fmla="*/ 1055 w 10000"/>
              <a:gd name="connsiteY21" fmla="*/ 14 h 10000"/>
              <a:gd name="connsiteX22" fmla="*/ 1097 w 10000"/>
              <a:gd name="connsiteY22" fmla="*/ 22 h 10000"/>
              <a:gd name="connsiteX23" fmla="*/ 1141 w 10000"/>
              <a:gd name="connsiteY23" fmla="*/ 32 h 10000"/>
              <a:gd name="connsiteX24" fmla="*/ 1181 w 10000"/>
              <a:gd name="connsiteY24" fmla="*/ 44 h 10000"/>
              <a:gd name="connsiteX25" fmla="*/ 1222 w 10000"/>
              <a:gd name="connsiteY25" fmla="*/ 58 h 10000"/>
              <a:gd name="connsiteX26" fmla="*/ 1259 w 10000"/>
              <a:gd name="connsiteY26" fmla="*/ 73 h 10000"/>
              <a:gd name="connsiteX27" fmla="*/ 1299 w 10000"/>
              <a:gd name="connsiteY27" fmla="*/ 90 h 10000"/>
              <a:gd name="connsiteX28" fmla="*/ 1338 w 10000"/>
              <a:gd name="connsiteY28" fmla="*/ 109 h 10000"/>
              <a:gd name="connsiteX29" fmla="*/ 1375 w 10000"/>
              <a:gd name="connsiteY29" fmla="*/ 129 h 10000"/>
              <a:gd name="connsiteX30" fmla="*/ 1414 w 10000"/>
              <a:gd name="connsiteY30" fmla="*/ 153 h 10000"/>
              <a:gd name="connsiteX31" fmla="*/ 1447 w 10000"/>
              <a:gd name="connsiteY31" fmla="*/ 177 h 10000"/>
              <a:gd name="connsiteX32" fmla="*/ 1480 w 10000"/>
              <a:gd name="connsiteY32" fmla="*/ 204 h 10000"/>
              <a:gd name="connsiteX33" fmla="*/ 1515 w 10000"/>
              <a:gd name="connsiteY33" fmla="*/ 232 h 10000"/>
              <a:gd name="connsiteX34" fmla="*/ 6601 w 10000"/>
              <a:gd name="connsiteY34" fmla="*/ 4772 h 10000"/>
              <a:gd name="connsiteX35" fmla="*/ 10000 w 10000"/>
              <a:gd name="connsiteY35" fmla="*/ 10000 h 10000"/>
              <a:gd name="connsiteX36" fmla="*/ 260 w 10000"/>
              <a:gd name="connsiteY36" fmla="*/ 1353 h 10000"/>
              <a:gd name="connsiteX37" fmla="*/ 260 w 10000"/>
              <a:gd name="connsiteY37" fmla="*/ 1353 h 10000"/>
              <a:gd name="connsiteX38" fmla="*/ 227 w 10000"/>
              <a:gd name="connsiteY38" fmla="*/ 1323 h 10000"/>
              <a:gd name="connsiteX39" fmla="*/ 199 w 10000"/>
              <a:gd name="connsiteY39" fmla="*/ 1292 h 10000"/>
              <a:gd name="connsiteX40" fmla="*/ 171 w 10000"/>
              <a:gd name="connsiteY40" fmla="*/ 1258 h 10000"/>
              <a:gd name="connsiteX41" fmla="*/ 147 w 10000"/>
              <a:gd name="connsiteY41" fmla="*/ 1226 h 10000"/>
              <a:gd name="connsiteX42" fmla="*/ 121 w 10000"/>
              <a:gd name="connsiteY42" fmla="*/ 1194 h 10000"/>
              <a:gd name="connsiteX43" fmla="*/ 100 w 10000"/>
              <a:gd name="connsiteY43" fmla="*/ 1159 h 10000"/>
              <a:gd name="connsiteX44" fmla="*/ 83 w 10000"/>
              <a:gd name="connsiteY44" fmla="*/ 1126 h 10000"/>
              <a:gd name="connsiteX45" fmla="*/ 64 w 10000"/>
              <a:gd name="connsiteY45" fmla="*/ 1089 h 10000"/>
              <a:gd name="connsiteX46" fmla="*/ 49 w 10000"/>
              <a:gd name="connsiteY46" fmla="*/ 1053 h 10000"/>
              <a:gd name="connsiteX47" fmla="*/ 35 w 10000"/>
              <a:gd name="connsiteY47" fmla="*/ 1017 h 10000"/>
              <a:gd name="connsiteX48" fmla="*/ 23 w 10000"/>
              <a:gd name="connsiteY48" fmla="*/ 979 h 10000"/>
              <a:gd name="connsiteX49" fmla="*/ 14 w 10000"/>
              <a:gd name="connsiteY49" fmla="*/ 942 h 10000"/>
              <a:gd name="connsiteX50" fmla="*/ 7 w 10000"/>
              <a:gd name="connsiteY50" fmla="*/ 906 h 10000"/>
              <a:gd name="connsiteX51" fmla="*/ 2 w 10000"/>
              <a:gd name="connsiteY51" fmla="*/ 865 h 10000"/>
              <a:gd name="connsiteX52" fmla="*/ 0 w 10000"/>
              <a:gd name="connsiteY52" fmla="*/ 829 h 10000"/>
              <a:gd name="connsiteX53" fmla="*/ 0 w 10000"/>
              <a:gd name="connsiteY53" fmla="*/ 791 h 10000"/>
              <a:gd name="connsiteX54" fmla="*/ 0 w 10000"/>
              <a:gd name="connsiteY54" fmla="*/ 753 h 10000"/>
              <a:gd name="connsiteX55" fmla="*/ 2 w 10000"/>
              <a:gd name="connsiteY55" fmla="*/ 715 h 10000"/>
              <a:gd name="connsiteX56" fmla="*/ 7 w 10000"/>
              <a:gd name="connsiteY56" fmla="*/ 679 h 10000"/>
              <a:gd name="connsiteX57" fmla="*/ 14 w 10000"/>
              <a:gd name="connsiteY57" fmla="*/ 640 h 10000"/>
              <a:gd name="connsiteX58" fmla="*/ 23 w 10000"/>
              <a:gd name="connsiteY58" fmla="*/ 602 h 10000"/>
              <a:gd name="connsiteX59" fmla="*/ 35 w 10000"/>
              <a:gd name="connsiteY59" fmla="*/ 565 h 10000"/>
              <a:gd name="connsiteX60" fmla="*/ 49 w 10000"/>
              <a:gd name="connsiteY60" fmla="*/ 529 h 10000"/>
              <a:gd name="connsiteX61" fmla="*/ 64 w 10000"/>
              <a:gd name="connsiteY61" fmla="*/ 493 h 10000"/>
              <a:gd name="connsiteX62" fmla="*/ 83 w 10000"/>
              <a:gd name="connsiteY62" fmla="*/ 459 h 10000"/>
              <a:gd name="connsiteX63" fmla="*/ 100 w 10000"/>
              <a:gd name="connsiteY63" fmla="*/ 425 h 10000"/>
              <a:gd name="connsiteX64" fmla="*/ 121 w 10000"/>
              <a:gd name="connsiteY64" fmla="*/ 388 h 10000"/>
              <a:gd name="connsiteX65" fmla="*/ 147 w 10000"/>
              <a:gd name="connsiteY65" fmla="*/ 354 h 10000"/>
              <a:gd name="connsiteX66" fmla="*/ 171 w 10000"/>
              <a:gd name="connsiteY66" fmla="*/ 322 h 10000"/>
              <a:gd name="connsiteX67" fmla="*/ 199 w 10000"/>
              <a:gd name="connsiteY67" fmla="*/ 292 h 10000"/>
              <a:gd name="connsiteX68" fmla="*/ 227 w 10000"/>
              <a:gd name="connsiteY68" fmla="*/ 262 h 10000"/>
              <a:gd name="connsiteX69" fmla="*/ 260 w 10000"/>
              <a:gd name="connsiteY69" fmla="*/ 232 h 10000"/>
              <a:gd name="connsiteX70" fmla="*/ 260 w 10000"/>
              <a:gd name="connsiteY70" fmla="*/ 232 h 10000"/>
              <a:gd name="connsiteX0" fmla="*/ 260 w 6601"/>
              <a:gd name="connsiteY0" fmla="*/ 232 h 6892"/>
              <a:gd name="connsiteX1" fmla="*/ 260 w 6601"/>
              <a:gd name="connsiteY1" fmla="*/ 232 h 6892"/>
              <a:gd name="connsiteX2" fmla="*/ 292 w 6601"/>
              <a:gd name="connsiteY2" fmla="*/ 204 h 6892"/>
              <a:gd name="connsiteX3" fmla="*/ 325 w 6601"/>
              <a:gd name="connsiteY3" fmla="*/ 177 h 6892"/>
              <a:gd name="connsiteX4" fmla="*/ 362 w 6601"/>
              <a:gd name="connsiteY4" fmla="*/ 153 h 6892"/>
              <a:gd name="connsiteX5" fmla="*/ 399 w 6601"/>
              <a:gd name="connsiteY5" fmla="*/ 129 h 6892"/>
              <a:gd name="connsiteX6" fmla="*/ 436 w 6601"/>
              <a:gd name="connsiteY6" fmla="*/ 109 h 6892"/>
              <a:gd name="connsiteX7" fmla="*/ 475 w 6601"/>
              <a:gd name="connsiteY7" fmla="*/ 90 h 6892"/>
              <a:gd name="connsiteX8" fmla="*/ 512 w 6601"/>
              <a:gd name="connsiteY8" fmla="*/ 73 h 6892"/>
              <a:gd name="connsiteX9" fmla="*/ 552 w 6601"/>
              <a:gd name="connsiteY9" fmla="*/ 58 h 6892"/>
              <a:gd name="connsiteX10" fmla="*/ 593 w 6601"/>
              <a:gd name="connsiteY10" fmla="*/ 44 h 6892"/>
              <a:gd name="connsiteX11" fmla="*/ 635 w 6601"/>
              <a:gd name="connsiteY11" fmla="*/ 32 h 6892"/>
              <a:gd name="connsiteX12" fmla="*/ 675 w 6601"/>
              <a:gd name="connsiteY12" fmla="*/ 22 h 6892"/>
              <a:gd name="connsiteX13" fmla="*/ 716 w 6601"/>
              <a:gd name="connsiteY13" fmla="*/ 14 h 6892"/>
              <a:gd name="connsiteX14" fmla="*/ 759 w 6601"/>
              <a:gd name="connsiteY14" fmla="*/ 8 h 6892"/>
              <a:gd name="connsiteX15" fmla="*/ 802 w 6601"/>
              <a:gd name="connsiteY15" fmla="*/ 3 h 6892"/>
              <a:gd name="connsiteX16" fmla="*/ 844 w 6601"/>
              <a:gd name="connsiteY16" fmla="*/ 2 h 6892"/>
              <a:gd name="connsiteX17" fmla="*/ 886 w 6601"/>
              <a:gd name="connsiteY17" fmla="*/ 0 h 6892"/>
              <a:gd name="connsiteX18" fmla="*/ 930 w 6601"/>
              <a:gd name="connsiteY18" fmla="*/ 2 h 6892"/>
              <a:gd name="connsiteX19" fmla="*/ 972 w 6601"/>
              <a:gd name="connsiteY19" fmla="*/ 3 h 6892"/>
              <a:gd name="connsiteX20" fmla="*/ 1013 w 6601"/>
              <a:gd name="connsiteY20" fmla="*/ 8 h 6892"/>
              <a:gd name="connsiteX21" fmla="*/ 1055 w 6601"/>
              <a:gd name="connsiteY21" fmla="*/ 14 h 6892"/>
              <a:gd name="connsiteX22" fmla="*/ 1097 w 6601"/>
              <a:gd name="connsiteY22" fmla="*/ 22 h 6892"/>
              <a:gd name="connsiteX23" fmla="*/ 1141 w 6601"/>
              <a:gd name="connsiteY23" fmla="*/ 32 h 6892"/>
              <a:gd name="connsiteX24" fmla="*/ 1181 w 6601"/>
              <a:gd name="connsiteY24" fmla="*/ 44 h 6892"/>
              <a:gd name="connsiteX25" fmla="*/ 1222 w 6601"/>
              <a:gd name="connsiteY25" fmla="*/ 58 h 6892"/>
              <a:gd name="connsiteX26" fmla="*/ 1259 w 6601"/>
              <a:gd name="connsiteY26" fmla="*/ 73 h 6892"/>
              <a:gd name="connsiteX27" fmla="*/ 1299 w 6601"/>
              <a:gd name="connsiteY27" fmla="*/ 90 h 6892"/>
              <a:gd name="connsiteX28" fmla="*/ 1338 w 6601"/>
              <a:gd name="connsiteY28" fmla="*/ 109 h 6892"/>
              <a:gd name="connsiteX29" fmla="*/ 1375 w 6601"/>
              <a:gd name="connsiteY29" fmla="*/ 129 h 6892"/>
              <a:gd name="connsiteX30" fmla="*/ 1414 w 6601"/>
              <a:gd name="connsiteY30" fmla="*/ 153 h 6892"/>
              <a:gd name="connsiteX31" fmla="*/ 1447 w 6601"/>
              <a:gd name="connsiteY31" fmla="*/ 177 h 6892"/>
              <a:gd name="connsiteX32" fmla="*/ 1480 w 6601"/>
              <a:gd name="connsiteY32" fmla="*/ 204 h 6892"/>
              <a:gd name="connsiteX33" fmla="*/ 1515 w 6601"/>
              <a:gd name="connsiteY33" fmla="*/ 232 h 6892"/>
              <a:gd name="connsiteX34" fmla="*/ 6601 w 6601"/>
              <a:gd name="connsiteY34" fmla="*/ 4772 h 6892"/>
              <a:gd name="connsiteX35" fmla="*/ 6420 w 6601"/>
              <a:gd name="connsiteY35" fmla="*/ 6892 h 6892"/>
              <a:gd name="connsiteX36" fmla="*/ 260 w 6601"/>
              <a:gd name="connsiteY36" fmla="*/ 1353 h 6892"/>
              <a:gd name="connsiteX37" fmla="*/ 260 w 6601"/>
              <a:gd name="connsiteY37" fmla="*/ 1353 h 6892"/>
              <a:gd name="connsiteX38" fmla="*/ 227 w 6601"/>
              <a:gd name="connsiteY38" fmla="*/ 1323 h 6892"/>
              <a:gd name="connsiteX39" fmla="*/ 199 w 6601"/>
              <a:gd name="connsiteY39" fmla="*/ 1292 h 6892"/>
              <a:gd name="connsiteX40" fmla="*/ 171 w 6601"/>
              <a:gd name="connsiteY40" fmla="*/ 1258 h 6892"/>
              <a:gd name="connsiteX41" fmla="*/ 147 w 6601"/>
              <a:gd name="connsiteY41" fmla="*/ 1226 h 6892"/>
              <a:gd name="connsiteX42" fmla="*/ 121 w 6601"/>
              <a:gd name="connsiteY42" fmla="*/ 1194 h 6892"/>
              <a:gd name="connsiteX43" fmla="*/ 100 w 6601"/>
              <a:gd name="connsiteY43" fmla="*/ 1159 h 6892"/>
              <a:gd name="connsiteX44" fmla="*/ 83 w 6601"/>
              <a:gd name="connsiteY44" fmla="*/ 1126 h 6892"/>
              <a:gd name="connsiteX45" fmla="*/ 64 w 6601"/>
              <a:gd name="connsiteY45" fmla="*/ 1089 h 6892"/>
              <a:gd name="connsiteX46" fmla="*/ 49 w 6601"/>
              <a:gd name="connsiteY46" fmla="*/ 1053 h 6892"/>
              <a:gd name="connsiteX47" fmla="*/ 35 w 6601"/>
              <a:gd name="connsiteY47" fmla="*/ 1017 h 6892"/>
              <a:gd name="connsiteX48" fmla="*/ 23 w 6601"/>
              <a:gd name="connsiteY48" fmla="*/ 979 h 6892"/>
              <a:gd name="connsiteX49" fmla="*/ 14 w 6601"/>
              <a:gd name="connsiteY49" fmla="*/ 942 h 6892"/>
              <a:gd name="connsiteX50" fmla="*/ 7 w 6601"/>
              <a:gd name="connsiteY50" fmla="*/ 906 h 6892"/>
              <a:gd name="connsiteX51" fmla="*/ 2 w 6601"/>
              <a:gd name="connsiteY51" fmla="*/ 865 h 6892"/>
              <a:gd name="connsiteX52" fmla="*/ 0 w 6601"/>
              <a:gd name="connsiteY52" fmla="*/ 829 h 6892"/>
              <a:gd name="connsiteX53" fmla="*/ 0 w 6601"/>
              <a:gd name="connsiteY53" fmla="*/ 791 h 6892"/>
              <a:gd name="connsiteX54" fmla="*/ 0 w 6601"/>
              <a:gd name="connsiteY54" fmla="*/ 753 h 6892"/>
              <a:gd name="connsiteX55" fmla="*/ 2 w 6601"/>
              <a:gd name="connsiteY55" fmla="*/ 715 h 6892"/>
              <a:gd name="connsiteX56" fmla="*/ 7 w 6601"/>
              <a:gd name="connsiteY56" fmla="*/ 679 h 6892"/>
              <a:gd name="connsiteX57" fmla="*/ 14 w 6601"/>
              <a:gd name="connsiteY57" fmla="*/ 640 h 6892"/>
              <a:gd name="connsiteX58" fmla="*/ 23 w 6601"/>
              <a:gd name="connsiteY58" fmla="*/ 602 h 6892"/>
              <a:gd name="connsiteX59" fmla="*/ 35 w 6601"/>
              <a:gd name="connsiteY59" fmla="*/ 565 h 6892"/>
              <a:gd name="connsiteX60" fmla="*/ 49 w 6601"/>
              <a:gd name="connsiteY60" fmla="*/ 529 h 6892"/>
              <a:gd name="connsiteX61" fmla="*/ 64 w 6601"/>
              <a:gd name="connsiteY61" fmla="*/ 493 h 6892"/>
              <a:gd name="connsiteX62" fmla="*/ 83 w 6601"/>
              <a:gd name="connsiteY62" fmla="*/ 459 h 6892"/>
              <a:gd name="connsiteX63" fmla="*/ 100 w 6601"/>
              <a:gd name="connsiteY63" fmla="*/ 425 h 6892"/>
              <a:gd name="connsiteX64" fmla="*/ 121 w 6601"/>
              <a:gd name="connsiteY64" fmla="*/ 388 h 6892"/>
              <a:gd name="connsiteX65" fmla="*/ 147 w 6601"/>
              <a:gd name="connsiteY65" fmla="*/ 354 h 6892"/>
              <a:gd name="connsiteX66" fmla="*/ 171 w 6601"/>
              <a:gd name="connsiteY66" fmla="*/ 322 h 6892"/>
              <a:gd name="connsiteX67" fmla="*/ 199 w 6601"/>
              <a:gd name="connsiteY67" fmla="*/ 292 h 6892"/>
              <a:gd name="connsiteX68" fmla="*/ 227 w 6601"/>
              <a:gd name="connsiteY68" fmla="*/ 262 h 6892"/>
              <a:gd name="connsiteX69" fmla="*/ 260 w 6601"/>
              <a:gd name="connsiteY69" fmla="*/ 232 h 6892"/>
              <a:gd name="connsiteX70" fmla="*/ 260 w 6601"/>
              <a:gd name="connsiteY70" fmla="*/ 232 h 6892"/>
              <a:gd name="connsiteX0" fmla="*/ 394 w 10000"/>
              <a:gd name="connsiteY0" fmla="*/ 337 h 10000"/>
              <a:gd name="connsiteX1" fmla="*/ 394 w 10000"/>
              <a:gd name="connsiteY1" fmla="*/ 337 h 10000"/>
              <a:gd name="connsiteX2" fmla="*/ 442 w 10000"/>
              <a:gd name="connsiteY2" fmla="*/ 296 h 10000"/>
              <a:gd name="connsiteX3" fmla="*/ 492 w 10000"/>
              <a:gd name="connsiteY3" fmla="*/ 257 h 10000"/>
              <a:gd name="connsiteX4" fmla="*/ 548 w 10000"/>
              <a:gd name="connsiteY4" fmla="*/ 222 h 10000"/>
              <a:gd name="connsiteX5" fmla="*/ 604 w 10000"/>
              <a:gd name="connsiteY5" fmla="*/ 187 h 10000"/>
              <a:gd name="connsiteX6" fmla="*/ 661 w 10000"/>
              <a:gd name="connsiteY6" fmla="*/ 158 h 10000"/>
              <a:gd name="connsiteX7" fmla="*/ 720 w 10000"/>
              <a:gd name="connsiteY7" fmla="*/ 131 h 10000"/>
              <a:gd name="connsiteX8" fmla="*/ 776 w 10000"/>
              <a:gd name="connsiteY8" fmla="*/ 106 h 10000"/>
              <a:gd name="connsiteX9" fmla="*/ 836 w 10000"/>
              <a:gd name="connsiteY9" fmla="*/ 84 h 10000"/>
              <a:gd name="connsiteX10" fmla="*/ 898 w 10000"/>
              <a:gd name="connsiteY10" fmla="*/ 64 h 10000"/>
              <a:gd name="connsiteX11" fmla="*/ 962 w 10000"/>
              <a:gd name="connsiteY11" fmla="*/ 46 h 10000"/>
              <a:gd name="connsiteX12" fmla="*/ 1023 w 10000"/>
              <a:gd name="connsiteY12" fmla="*/ 32 h 10000"/>
              <a:gd name="connsiteX13" fmla="*/ 1085 w 10000"/>
              <a:gd name="connsiteY13" fmla="*/ 20 h 10000"/>
              <a:gd name="connsiteX14" fmla="*/ 1150 w 10000"/>
              <a:gd name="connsiteY14" fmla="*/ 12 h 10000"/>
              <a:gd name="connsiteX15" fmla="*/ 1215 w 10000"/>
              <a:gd name="connsiteY15" fmla="*/ 4 h 10000"/>
              <a:gd name="connsiteX16" fmla="*/ 1279 w 10000"/>
              <a:gd name="connsiteY16" fmla="*/ 3 h 10000"/>
              <a:gd name="connsiteX17" fmla="*/ 1342 w 10000"/>
              <a:gd name="connsiteY17" fmla="*/ 0 h 10000"/>
              <a:gd name="connsiteX18" fmla="*/ 1409 w 10000"/>
              <a:gd name="connsiteY18" fmla="*/ 3 h 10000"/>
              <a:gd name="connsiteX19" fmla="*/ 1473 w 10000"/>
              <a:gd name="connsiteY19" fmla="*/ 4 h 10000"/>
              <a:gd name="connsiteX20" fmla="*/ 1535 w 10000"/>
              <a:gd name="connsiteY20" fmla="*/ 12 h 10000"/>
              <a:gd name="connsiteX21" fmla="*/ 1598 w 10000"/>
              <a:gd name="connsiteY21" fmla="*/ 20 h 10000"/>
              <a:gd name="connsiteX22" fmla="*/ 1662 w 10000"/>
              <a:gd name="connsiteY22" fmla="*/ 32 h 10000"/>
              <a:gd name="connsiteX23" fmla="*/ 1729 w 10000"/>
              <a:gd name="connsiteY23" fmla="*/ 46 h 10000"/>
              <a:gd name="connsiteX24" fmla="*/ 1789 w 10000"/>
              <a:gd name="connsiteY24" fmla="*/ 64 h 10000"/>
              <a:gd name="connsiteX25" fmla="*/ 1851 w 10000"/>
              <a:gd name="connsiteY25" fmla="*/ 84 h 10000"/>
              <a:gd name="connsiteX26" fmla="*/ 1907 w 10000"/>
              <a:gd name="connsiteY26" fmla="*/ 106 h 10000"/>
              <a:gd name="connsiteX27" fmla="*/ 1968 w 10000"/>
              <a:gd name="connsiteY27" fmla="*/ 131 h 10000"/>
              <a:gd name="connsiteX28" fmla="*/ 2027 w 10000"/>
              <a:gd name="connsiteY28" fmla="*/ 158 h 10000"/>
              <a:gd name="connsiteX29" fmla="*/ 2083 w 10000"/>
              <a:gd name="connsiteY29" fmla="*/ 187 h 10000"/>
              <a:gd name="connsiteX30" fmla="*/ 2142 w 10000"/>
              <a:gd name="connsiteY30" fmla="*/ 222 h 10000"/>
              <a:gd name="connsiteX31" fmla="*/ 2192 w 10000"/>
              <a:gd name="connsiteY31" fmla="*/ 257 h 10000"/>
              <a:gd name="connsiteX32" fmla="*/ 2242 w 10000"/>
              <a:gd name="connsiteY32" fmla="*/ 296 h 10000"/>
              <a:gd name="connsiteX33" fmla="*/ 2295 w 10000"/>
              <a:gd name="connsiteY33" fmla="*/ 337 h 10000"/>
              <a:gd name="connsiteX34" fmla="*/ 10000 w 10000"/>
              <a:gd name="connsiteY34" fmla="*/ 6924 h 10000"/>
              <a:gd name="connsiteX35" fmla="*/ 9726 w 10000"/>
              <a:gd name="connsiteY35" fmla="*/ 10000 h 10000"/>
              <a:gd name="connsiteX36" fmla="*/ 394 w 10000"/>
              <a:gd name="connsiteY36" fmla="*/ 1963 h 10000"/>
              <a:gd name="connsiteX37" fmla="*/ 394 w 10000"/>
              <a:gd name="connsiteY37" fmla="*/ 1963 h 10000"/>
              <a:gd name="connsiteX38" fmla="*/ 344 w 10000"/>
              <a:gd name="connsiteY38" fmla="*/ 1920 h 10000"/>
              <a:gd name="connsiteX39" fmla="*/ 301 w 10000"/>
              <a:gd name="connsiteY39" fmla="*/ 1875 h 10000"/>
              <a:gd name="connsiteX40" fmla="*/ 259 w 10000"/>
              <a:gd name="connsiteY40" fmla="*/ 1825 h 10000"/>
              <a:gd name="connsiteX41" fmla="*/ 223 w 10000"/>
              <a:gd name="connsiteY41" fmla="*/ 1779 h 10000"/>
              <a:gd name="connsiteX42" fmla="*/ 183 w 10000"/>
              <a:gd name="connsiteY42" fmla="*/ 1732 h 10000"/>
              <a:gd name="connsiteX43" fmla="*/ 151 w 10000"/>
              <a:gd name="connsiteY43" fmla="*/ 1682 h 10000"/>
              <a:gd name="connsiteX44" fmla="*/ 126 w 10000"/>
              <a:gd name="connsiteY44" fmla="*/ 1634 h 10000"/>
              <a:gd name="connsiteX45" fmla="*/ 97 w 10000"/>
              <a:gd name="connsiteY45" fmla="*/ 1580 h 10000"/>
              <a:gd name="connsiteX46" fmla="*/ 74 w 10000"/>
              <a:gd name="connsiteY46" fmla="*/ 1528 h 10000"/>
              <a:gd name="connsiteX47" fmla="*/ 53 w 10000"/>
              <a:gd name="connsiteY47" fmla="*/ 1476 h 10000"/>
              <a:gd name="connsiteX48" fmla="*/ 35 w 10000"/>
              <a:gd name="connsiteY48" fmla="*/ 1420 h 10000"/>
              <a:gd name="connsiteX49" fmla="*/ 21 w 10000"/>
              <a:gd name="connsiteY49" fmla="*/ 1367 h 10000"/>
              <a:gd name="connsiteX50" fmla="*/ 11 w 10000"/>
              <a:gd name="connsiteY50" fmla="*/ 1315 h 10000"/>
              <a:gd name="connsiteX51" fmla="*/ 3 w 10000"/>
              <a:gd name="connsiteY51" fmla="*/ 1255 h 10000"/>
              <a:gd name="connsiteX52" fmla="*/ 0 w 10000"/>
              <a:gd name="connsiteY52" fmla="*/ 1203 h 10000"/>
              <a:gd name="connsiteX53" fmla="*/ 0 w 10000"/>
              <a:gd name="connsiteY53" fmla="*/ 1148 h 10000"/>
              <a:gd name="connsiteX54" fmla="*/ 0 w 10000"/>
              <a:gd name="connsiteY54" fmla="*/ 1093 h 10000"/>
              <a:gd name="connsiteX55" fmla="*/ 3 w 10000"/>
              <a:gd name="connsiteY55" fmla="*/ 1037 h 10000"/>
              <a:gd name="connsiteX56" fmla="*/ 11 w 10000"/>
              <a:gd name="connsiteY56" fmla="*/ 985 h 10000"/>
              <a:gd name="connsiteX57" fmla="*/ 21 w 10000"/>
              <a:gd name="connsiteY57" fmla="*/ 929 h 10000"/>
              <a:gd name="connsiteX58" fmla="*/ 35 w 10000"/>
              <a:gd name="connsiteY58" fmla="*/ 873 h 10000"/>
              <a:gd name="connsiteX59" fmla="*/ 53 w 10000"/>
              <a:gd name="connsiteY59" fmla="*/ 820 h 10000"/>
              <a:gd name="connsiteX60" fmla="*/ 74 w 10000"/>
              <a:gd name="connsiteY60" fmla="*/ 768 h 10000"/>
              <a:gd name="connsiteX61" fmla="*/ 97 w 10000"/>
              <a:gd name="connsiteY61" fmla="*/ 715 h 10000"/>
              <a:gd name="connsiteX62" fmla="*/ 126 w 10000"/>
              <a:gd name="connsiteY62" fmla="*/ 666 h 10000"/>
              <a:gd name="connsiteX63" fmla="*/ 151 w 10000"/>
              <a:gd name="connsiteY63" fmla="*/ 617 h 10000"/>
              <a:gd name="connsiteX64" fmla="*/ 183 w 10000"/>
              <a:gd name="connsiteY64" fmla="*/ 563 h 10000"/>
              <a:gd name="connsiteX65" fmla="*/ 223 w 10000"/>
              <a:gd name="connsiteY65" fmla="*/ 514 h 10000"/>
              <a:gd name="connsiteX66" fmla="*/ 259 w 10000"/>
              <a:gd name="connsiteY66" fmla="*/ 467 h 10000"/>
              <a:gd name="connsiteX67" fmla="*/ 301 w 10000"/>
              <a:gd name="connsiteY67" fmla="*/ 424 h 10000"/>
              <a:gd name="connsiteX68" fmla="*/ 344 w 10000"/>
              <a:gd name="connsiteY68" fmla="*/ 380 h 10000"/>
              <a:gd name="connsiteX69" fmla="*/ 394 w 10000"/>
              <a:gd name="connsiteY69" fmla="*/ 337 h 10000"/>
              <a:gd name="connsiteX70" fmla="*/ 394 w 10000"/>
              <a:gd name="connsiteY70" fmla="*/ 337 h 10000"/>
              <a:gd name="connsiteX0" fmla="*/ 394 w 10011"/>
              <a:gd name="connsiteY0" fmla="*/ 337 h 10116"/>
              <a:gd name="connsiteX1" fmla="*/ 394 w 10011"/>
              <a:gd name="connsiteY1" fmla="*/ 337 h 10116"/>
              <a:gd name="connsiteX2" fmla="*/ 442 w 10011"/>
              <a:gd name="connsiteY2" fmla="*/ 296 h 10116"/>
              <a:gd name="connsiteX3" fmla="*/ 492 w 10011"/>
              <a:gd name="connsiteY3" fmla="*/ 257 h 10116"/>
              <a:gd name="connsiteX4" fmla="*/ 548 w 10011"/>
              <a:gd name="connsiteY4" fmla="*/ 222 h 10116"/>
              <a:gd name="connsiteX5" fmla="*/ 604 w 10011"/>
              <a:gd name="connsiteY5" fmla="*/ 187 h 10116"/>
              <a:gd name="connsiteX6" fmla="*/ 661 w 10011"/>
              <a:gd name="connsiteY6" fmla="*/ 158 h 10116"/>
              <a:gd name="connsiteX7" fmla="*/ 720 w 10011"/>
              <a:gd name="connsiteY7" fmla="*/ 131 h 10116"/>
              <a:gd name="connsiteX8" fmla="*/ 776 w 10011"/>
              <a:gd name="connsiteY8" fmla="*/ 106 h 10116"/>
              <a:gd name="connsiteX9" fmla="*/ 836 w 10011"/>
              <a:gd name="connsiteY9" fmla="*/ 84 h 10116"/>
              <a:gd name="connsiteX10" fmla="*/ 898 w 10011"/>
              <a:gd name="connsiteY10" fmla="*/ 64 h 10116"/>
              <a:gd name="connsiteX11" fmla="*/ 962 w 10011"/>
              <a:gd name="connsiteY11" fmla="*/ 46 h 10116"/>
              <a:gd name="connsiteX12" fmla="*/ 1023 w 10011"/>
              <a:gd name="connsiteY12" fmla="*/ 32 h 10116"/>
              <a:gd name="connsiteX13" fmla="*/ 1085 w 10011"/>
              <a:gd name="connsiteY13" fmla="*/ 20 h 10116"/>
              <a:gd name="connsiteX14" fmla="*/ 1150 w 10011"/>
              <a:gd name="connsiteY14" fmla="*/ 12 h 10116"/>
              <a:gd name="connsiteX15" fmla="*/ 1215 w 10011"/>
              <a:gd name="connsiteY15" fmla="*/ 4 h 10116"/>
              <a:gd name="connsiteX16" fmla="*/ 1279 w 10011"/>
              <a:gd name="connsiteY16" fmla="*/ 3 h 10116"/>
              <a:gd name="connsiteX17" fmla="*/ 1342 w 10011"/>
              <a:gd name="connsiteY17" fmla="*/ 0 h 10116"/>
              <a:gd name="connsiteX18" fmla="*/ 1409 w 10011"/>
              <a:gd name="connsiteY18" fmla="*/ 3 h 10116"/>
              <a:gd name="connsiteX19" fmla="*/ 1473 w 10011"/>
              <a:gd name="connsiteY19" fmla="*/ 4 h 10116"/>
              <a:gd name="connsiteX20" fmla="*/ 1535 w 10011"/>
              <a:gd name="connsiteY20" fmla="*/ 12 h 10116"/>
              <a:gd name="connsiteX21" fmla="*/ 1598 w 10011"/>
              <a:gd name="connsiteY21" fmla="*/ 20 h 10116"/>
              <a:gd name="connsiteX22" fmla="*/ 1662 w 10011"/>
              <a:gd name="connsiteY22" fmla="*/ 32 h 10116"/>
              <a:gd name="connsiteX23" fmla="*/ 1729 w 10011"/>
              <a:gd name="connsiteY23" fmla="*/ 46 h 10116"/>
              <a:gd name="connsiteX24" fmla="*/ 1789 w 10011"/>
              <a:gd name="connsiteY24" fmla="*/ 64 h 10116"/>
              <a:gd name="connsiteX25" fmla="*/ 1851 w 10011"/>
              <a:gd name="connsiteY25" fmla="*/ 84 h 10116"/>
              <a:gd name="connsiteX26" fmla="*/ 1907 w 10011"/>
              <a:gd name="connsiteY26" fmla="*/ 106 h 10116"/>
              <a:gd name="connsiteX27" fmla="*/ 1968 w 10011"/>
              <a:gd name="connsiteY27" fmla="*/ 131 h 10116"/>
              <a:gd name="connsiteX28" fmla="*/ 2027 w 10011"/>
              <a:gd name="connsiteY28" fmla="*/ 158 h 10116"/>
              <a:gd name="connsiteX29" fmla="*/ 2083 w 10011"/>
              <a:gd name="connsiteY29" fmla="*/ 187 h 10116"/>
              <a:gd name="connsiteX30" fmla="*/ 2142 w 10011"/>
              <a:gd name="connsiteY30" fmla="*/ 222 h 10116"/>
              <a:gd name="connsiteX31" fmla="*/ 2192 w 10011"/>
              <a:gd name="connsiteY31" fmla="*/ 257 h 10116"/>
              <a:gd name="connsiteX32" fmla="*/ 2242 w 10011"/>
              <a:gd name="connsiteY32" fmla="*/ 296 h 10116"/>
              <a:gd name="connsiteX33" fmla="*/ 2295 w 10011"/>
              <a:gd name="connsiteY33" fmla="*/ 337 h 10116"/>
              <a:gd name="connsiteX34" fmla="*/ 10000 w 10011"/>
              <a:gd name="connsiteY34" fmla="*/ 6924 h 10116"/>
              <a:gd name="connsiteX35" fmla="*/ 9863 w 10011"/>
              <a:gd name="connsiteY35" fmla="*/ 10116 h 10116"/>
              <a:gd name="connsiteX36" fmla="*/ 394 w 10011"/>
              <a:gd name="connsiteY36" fmla="*/ 1963 h 10116"/>
              <a:gd name="connsiteX37" fmla="*/ 394 w 10011"/>
              <a:gd name="connsiteY37" fmla="*/ 1963 h 10116"/>
              <a:gd name="connsiteX38" fmla="*/ 344 w 10011"/>
              <a:gd name="connsiteY38" fmla="*/ 1920 h 10116"/>
              <a:gd name="connsiteX39" fmla="*/ 301 w 10011"/>
              <a:gd name="connsiteY39" fmla="*/ 1875 h 10116"/>
              <a:gd name="connsiteX40" fmla="*/ 259 w 10011"/>
              <a:gd name="connsiteY40" fmla="*/ 1825 h 10116"/>
              <a:gd name="connsiteX41" fmla="*/ 223 w 10011"/>
              <a:gd name="connsiteY41" fmla="*/ 1779 h 10116"/>
              <a:gd name="connsiteX42" fmla="*/ 183 w 10011"/>
              <a:gd name="connsiteY42" fmla="*/ 1732 h 10116"/>
              <a:gd name="connsiteX43" fmla="*/ 151 w 10011"/>
              <a:gd name="connsiteY43" fmla="*/ 1682 h 10116"/>
              <a:gd name="connsiteX44" fmla="*/ 126 w 10011"/>
              <a:gd name="connsiteY44" fmla="*/ 1634 h 10116"/>
              <a:gd name="connsiteX45" fmla="*/ 97 w 10011"/>
              <a:gd name="connsiteY45" fmla="*/ 1580 h 10116"/>
              <a:gd name="connsiteX46" fmla="*/ 74 w 10011"/>
              <a:gd name="connsiteY46" fmla="*/ 1528 h 10116"/>
              <a:gd name="connsiteX47" fmla="*/ 53 w 10011"/>
              <a:gd name="connsiteY47" fmla="*/ 1476 h 10116"/>
              <a:gd name="connsiteX48" fmla="*/ 35 w 10011"/>
              <a:gd name="connsiteY48" fmla="*/ 1420 h 10116"/>
              <a:gd name="connsiteX49" fmla="*/ 21 w 10011"/>
              <a:gd name="connsiteY49" fmla="*/ 1367 h 10116"/>
              <a:gd name="connsiteX50" fmla="*/ 11 w 10011"/>
              <a:gd name="connsiteY50" fmla="*/ 1315 h 10116"/>
              <a:gd name="connsiteX51" fmla="*/ 3 w 10011"/>
              <a:gd name="connsiteY51" fmla="*/ 1255 h 10116"/>
              <a:gd name="connsiteX52" fmla="*/ 0 w 10011"/>
              <a:gd name="connsiteY52" fmla="*/ 1203 h 10116"/>
              <a:gd name="connsiteX53" fmla="*/ 0 w 10011"/>
              <a:gd name="connsiteY53" fmla="*/ 1148 h 10116"/>
              <a:gd name="connsiteX54" fmla="*/ 0 w 10011"/>
              <a:gd name="connsiteY54" fmla="*/ 1093 h 10116"/>
              <a:gd name="connsiteX55" fmla="*/ 3 w 10011"/>
              <a:gd name="connsiteY55" fmla="*/ 1037 h 10116"/>
              <a:gd name="connsiteX56" fmla="*/ 11 w 10011"/>
              <a:gd name="connsiteY56" fmla="*/ 985 h 10116"/>
              <a:gd name="connsiteX57" fmla="*/ 21 w 10011"/>
              <a:gd name="connsiteY57" fmla="*/ 929 h 10116"/>
              <a:gd name="connsiteX58" fmla="*/ 35 w 10011"/>
              <a:gd name="connsiteY58" fmla="*/ 873 h 10116"/>
              <a:gd name="connsiteX59" fmla="*/ 53 w 10011"/>
              <a:gd name="connsiteY59" fmla="*/ 820 h 10116"/>
              <a:gd name="connsiteX60" fmla="*/ 74 w 10011"/>
              <a:gd name="connsiteY60" fmla="*/ 768 h 10116"/>
              <a:gd name="connsiteX61" fmla="*/ 97 w 10011"/>
              <a:gd name="connsiteY61" fmla="*/ 715 h 10116"/>
              <a:gd name="connsiteX62" fmla="*/ 126 w 10011"/>
              <a:gd name="connsiteY62" fmla="*/ 666 h 10116"/>
              <a:gd name="connsiteX63" fmla="*/ 151 w 10011"/>
              <a:gd name="connsiteY63" fmla="*/ 617 h 10116"/>
              <a:gd name="connsiteX64" fmla="*/ 183 w 10011"/>
              <a:gd name="connsiteY64" fmla="*/ 563 h 10116"/>
              <a:gd name="connsiteX65" fmla="*/ 223 w 10011"/>
              <a:gd name="connsiteY65" fmla="*/ 514 h 10116"/>
              <a:gd name="connsiteX66" fmla="*/ 259 w 10011"/>
              <a:gd name="connsiteY66" fmla="*/ 467 h 10116"/>
              <a:gd name="connsiteX67" fmla="*/ 301 w 10011"/>
              <a:gd name="connsiteY67" fmla="*/ 424 h 10116"/>
              <a:gd name="connsiteX68" fmla="*/ 344 w 10011"/>
              <a:gd name="connsiteY68" fmla="*/ 380 h 10116"/>
              <a:gd name="connsiteX69" fmla="*/ 394 w 10011"/>
              <a:gd name="connsiteY69" fmla="*/ 337 h 10116"/>
              <a:gd name="connsiteX70" fmla="*/ 394 w 10011"/>
              <a:gd name="connsiteY70" fmla="*/ 337 h 10116"/>
              <a:gd name="connsiteX0" fmla="*/ 394 w 10000"/>
              <a:gd name="connsiteY0" fmla="*/ 337 h 10116"/>
              <a:gd name="connsiteX1" fmla="*/ 394 w 10000"/>
              <a:gd name="connsiteY1" fmla="*/ 337 h 10116"/>
              <a:gd name="connsiteX2" fmla="*/ 442 w 10000"/>
              <a:gd name="connsiteY2" fmla="*/ 296 h 10116"/>
              <a:gd name="connsiteX3" fmla="*/ 492 w 10000"/>
              <a:gd name="connsiteY3" fmla="*/ 257 h 10116"/>
              <a:gd name="connsiteX4" fmla="*/ 548 w 10000"/>
              <a:gd name="connsiteY4" fmla="*/ 222 h 10116"/>
              <a:gd name="connsiteX5" fmla="*/ 604 w 10000"/>
              <a:gd name="connsiteY5" fmla="*/ 187 h 10116"/>
              <a:gd name="connsiteX6" fmla="*/ 661 w 10000"/>
              <a:gd name="connsiteY6" fmla="*/ 158 h 10116"/>
              <a:gd name="connsiteX7" fmla="*/ 720 w 10000"/>
              <a:gd name="connsiteY7" fmla="*/ 131 h 10116"/>
              <a:gd name="connsiteX8" fmla="*/ 776 w 10000"/>
              <a:gd name="connsiteY8" fmla="*/ 106 h 10116"/>
              <a:gd name="connsiteX9" fmla="*/ 836 w 10000"/>
              <a:gd name="connsiteY9" fmla="*/ 84 h 10116"/>
              <a:gd name="connsiteX10" fmla="*/ 898 w 10000"/>
              <a:gd name="connsiteY10" fmla="*/ 64 h 10116"/>
              <a:gd name="connsiteX11" fmla="*/ 962 w 10000"/>
              <a:gd name="connsiteY11" fmla="*/ 46 h 10116"/>
              <a:gd name="connsiteX12" fmla="*/ 1023 w 10000"/>
              <a:gd name="connsiteY12" fmla="*/ 32 h 10116"/>
              <a:gd name="connsiteX13" fmla="*/ 1085 w 10000"/>
              <a:gd name="connsiteY13" fmla="*/ 20 h 10116"/>
              <a:gd name="connsiteX14" fmla="*/ 1150 w 10000"/>
              <a:gd name="connsiteY14" fmla="*/ 12 h 10116"/>
              <a:gd name="connsiteX15" fmla="*/ 1215 w 10000"/>
              <a:gd name="connsiteY15" fmla="*/ 4 h 10116"/>
              <a:gd name="connsiteX16" fmla="*/ 1279 w 10000"/>
              <a:gd name="connsiteY16" fmla="*/ 3 h 10116"/>
              <a:gd name="connsiteX17" fmla="*/ 1342 w 10000"/>
              <a:gd name="connsiteY17" fmla="*/ 0 h 10116"/>
              <a:gd name="connsiteX18" fmla="*/ 1409 w 10000"/>
              <a:gd name="connsiteY18" fmla="*/ 3 h 10116"/>
              <a:gd name="connsiteX19" fmla="*/ 1473 w 10000"/>
              <a:gd name="connsiteY19" fmla="*/ 4 h 10116"/>
              <a:gd name="connsiteX20" fmla="*/ 1535 w 10000"/>
              <a:gd name="connsiteY20" fmla="*/ 12 h 10116"/>
              <a:gd name="connsiteX21" fmla="*/ 1598 w 10000"/>
              <a:gd name="connsiteY21" fmla="*/ 20 h 10116"/>
              <a:gd name="connsiteX22" fmla="*/ 1662 w 10000"/>
              <a:gd name="connsiteY22" fmla="*/ 32 h 10116"/>
              <a:gd name="connsiteX23" fmla="*/ 1729 w 10000"/>
              <a:gd name="connsiteY23" fmla="*/ 46 h 10116"/>
              <a:gd name="connsiteX24" fmla="*/ 1789 w 10000"/>
              <a:gd name="connsiteY24" fmla="*/ 64 h 10116"/>
              <a:gd name="connsiteX25" fmla="*/ 1851 w 10000"/>
              <a:gd name="connsiteY25" fmla="*/ 84 h 10116"/>
              <a:gd name="connsiteX26" fmla="*/ 1907 w 10000"/>
              <a:gd name="connsiteY26" fmla="*/ 106 h 10116"/>
              <a:gd name="connsiteX27" fmla="*/ 1968 w 10000"/>
              <a:gd name="connsiteY27" fmla="*/ 131 h 10116"/>
              <a:gd name="connsiteX28" fmla="*/ 2027 w 10000"/>
              <a:gd name="connsiteY28" fmla="*/ 158 h 10116"/>
              <a:gd name="connsiteX29" fmla="*/ 2083 w 10000"/>
              <a:gd name="connsiteY29" fmla="*/ 187 h 10116"/>
              <a:gd name="connsiteX30" fmla="*/ 2142 w 10000"/>
              <a:gd name="connsiteY30" fmla="*/ 222 h 10116"/>
              <a:gd name="connsiteX31" fmla="*/ 2192 w 10000"/>
              <a:gd name="connsiteY31" fmla="*/ 257 h 10116"/>
              <a:gd name="connsiteX32" fmla="*/ 2242 w 10000"/>
              <a:gd name="connsiteY32" fmla="*/ 296 h 10116"/>
              <a:gd name="connsiteX33" fmla="*/ 2295 w 10000"/>
              <a:gd name="connsiteY33" fmla="*/ 337 h 10116"/>
              <a:gd name="connsiteX34" fmla="*/ 10000 w 10000"/>
              <a:gd name="connsiteY34" fmla="*/ 6924 h 10116"/>
              <a:gd name="connsiteX35" fmla="*/ 9863 w 10000"/>
              <a:gd name="connsiteY35" fmla="*/ 10116 h 10116"/>
              <a:gd name="connsiteX36" fmla="*/ 394 w 10000"/>
              <a:gd name="connsiteY36" fmla="*/ 1963 h 10116"/>
              <a:gd name="connsiteX37" fmla="*/ 394 w 10000"/>
              <a:gd name="connsiteY37" fmla="*/ 1963 h 10116"/>
              <a:gd name="connsiteX38" fmla="*/ 344 w 10000"/>
              <a:gd name="connsiteY38" fmla="*/ 1920 h 10116"/>
              <a:gd name="connsiteX39" fmla="*/ 301 w 10000"/>
              <a:gd name="connsiteY39" fmla="*/ 1875 h 10116"/>
              <a:gd name="connsiteX40" fmla="*/ 259 w 10000"/>
              <a:gd name="connsiteY40" fmla="*/ 1825 h 10116"/>
              <a:gd name="connsiteX41" fmla="*/ 223 w 10000"/>
              <a:gd name="connsiteY41" fmla="*/ 1779 h 10116"/>
              <a:gd name="connsiteX42" fmla="*/ 183 w 10000"/>
              <a:gd name="connsiteY42" fmla="*/ 1732 h 10116"/>
              <a:gd name="connsiteX43" fmla="*/ 151 w 10000"/>
              <a:gd name="connsiteY43" fmla="*/ 1682 h 10116"/>
              <a:gd name="connsiteX44" fmla="*/ 126 w 10000"/>
              <a:gd name="connsiteY44" fmla="*/ 1634 h 10116"/>
              <a:gd name="connsiteX45" fmla="*/ 97 w 10000"/>
              <a:gd name="connsiteY45" fmla="*/ 1580 h 10116"/>
              <a:gd name="connsiteX46" fmla="*/ 74 w 10000"/>
              <a:gd name="connsiteY46" fmla="*/ 1528 h 10116"/>
              <a:gd name="connsiteX47" fmla="*/ 53 w 10000"/>
              <a:gd name="connsiteY47" fmla="*/ 1476 h 10116"/>
              <a:gd name="connsiteX48" fmla="*/ 35 w 10000"/>
              <a:gd name="connsiteY48" fmla="*/ 1420 h 10116"/>
              <a:gd name="connsiteX49" fmla="*/ 21 w 10000"/>
              <a:gd name="connsiteY49" fmla="*/ 1367 h 10116"/>
              <a:gd name="connsiteX50" fmla="*/ 11 w 10000"/>
              <a:gd name="connsiteY50" fmla="*/ 1315 h 10116"/>
              <a:gd name="connsiteX51" fmla="*/ 3 w 10000"/>
              <a:gd name="connsiteY51" fmla="*/ 1255 h 10116"/>
              <a:gd name="connsiteX52" fmla="*/ 0 w 10000"/>
              <a:gd name="connsiteY52" fmla="*/ 1203 h 10116"/>
              <a:gd name="connsiteX53" fmla="*/ 0 w 10000"/>
              <a:gd name="connsiteY53" fmla="*/ 1148 h 10116"/>
              <a:gd name="connsiteX54" fmla="*/ 0 w 10000"/>
              <a:gd name="connsiteY54" fmla="*/ 1093 h 10116"/>
              <a:gd name="connsiteX55" fmla="*/ 3 w 10000"/>
              <a:gd name="connsiteY55" fmla="*/ 1037 h 10116"/>
              <a:gd name="connsiteX56" fmla="*/ 11 w 10000"/>
              <a:gd name="connsiteY56" fmla="*/ 985 h 10116"/>
              <a:gd name="connsiteX57" fmla="*/ 21 w 10000"/>
              <a:gd name="connsiteY57" fmla="*/ 929 h 10116"/>
              <a:gd name="connsiteX58" fmla="*/ 35 w 10000"/>
              <a:gd name="connsiteY58" fmla="*/ 873 h 10116"/>
              <a:gd name="connsiteX59" fmla="*/ 53 w 10000"/>
              <a:gd name="connsiteY59" fmla="*/ 820 h 10116"/>
              <a:gd name="connsiteX60" fmla="*/ 74 w 10000"/>
              <a:gd name="connsiteY60" fmla="*/ 768 h 10116"/>
              <a:gd name="connsiteX61" fmla="*/ 97 w 10000"/>
              <a:gd name="connsiteY61" fmla="*/ 715 h 10116"/>
              <a:gd name="connsiteX62" fmla="*/ 126 w 10000"/>
              <a:gd name="connsiteY62" fmla="*/ 666 h 10116"/>
              <a:gd name="connsiteX63" fmla="*/ 151 w 10000"/>
              <a:gd name="connsiteY63" fmla="*/ 617 h 10116"/>
              <a:gd name="connsiteX64" fmla="*/ 183 w 10000"/>
              <a:gd name="connsiteY64" fmla="*/ 563 h 10116"/>
              <a:gd name="connsiteX65" fmla="*/ 223 w 10000"/>
              <a:gd name="connsiteY65" fmla="*/ 514 h 10116"/>
              <a:gd name="connsiteX66" fmla="*/ 259 w 10000"/>
              <a:gd name="connsiteY66" fmla="*/ 467 h 10116"/>
              <a:gd name="connsiteX67" fmla="*/ 301 w 10000"/>
              <a:gd name="connsiteY67" fmla="*/ 424 h 10116"/>
              <a:gd name="connsiteX68" fmla="*/ 344 w 10000"/>
              <a:gd name="connsiteY68" fmla="*/ 380 h 10116"/>
              <a:gd name="connsiteX69" fmla="*/ 394 w 10000"/>
              <a:gd name="connsiteY69" fmla="*/ 337 h 10116"/>
              <a:gd name="connsiteX70" fmla="*/ 394 w 10000"/>
              <a:gd name="connsiteY70" fmla="*/ 337 h 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000" h="10116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410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8CCD19-CC46-4A36-B1B3-4E3033528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xmlns="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xmlns="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454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C44418C-6667-46ED-871C-B51C0E1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89CDB4-289F-4351-84C7-4A60F9B0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471F7C-3973-4B73-A62D-BC37BBCD7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F81298-BAB8-4C59-8D4B-3F73F2997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44370-A0FC-46D2-873F-231891F6A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7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91" r:id="rId2"/>
    <p:sldLayoutId id="2147483792" r:id="rId3"/>
    <p:sldLayoutId id="2147483793" r:id="rId4"/>
    <p:sldLayoutId id="2147483777" r:id="rId5"/>
    <p:sldLayoutId id="2147483806" r:id="rId6"/>
    <p:sldLayoutId id="2147483794" r:id="rId7"/>
    <p:sldLayoutId id="2147483808" r:id="rId8"/>
    <p:sldLayoutId id="2147483796" r:id="rId9"/>
    <p:sldLayoutId id="2147483795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sldNum="0"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xmlns="" val="201890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sldNum="0" hdr="0" ft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87834" y="4027466"/>
            <a:ext cx="4871472" cy="1561774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스마트폰을 이용한 멀티 </a:t>
            </a:r>
            <a:r>
              <a:rPr lang="en-US" altLang="ko-KR" sz="3500" dirty="0"/>
              <a:t>I/O</a:t>
            </a:r>
            <a:r>
              <a:rPr lang="ko-KR" altLang="en-US" sz="3500" dirty="0"/>
              <a:t>장치 </a:t>
            </a:r>
            <a:r>
              <a:rPr lang="en-US" altLang="ko-KR" sz="3500" dirty="0"/>
              <a:t>3D </a:t>
            </a:r>
            <a:r>
              <a:rPr lang="ko-KR" altLang="en-US" sz="3500" dirty="0"/>
              <a:t>전략 타워 디펜스 게임</a:t>
            </a:r>
            <a:endParaRPr lang="en-US" sz="35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0464F394-854B-4359-9F9B-6BEFF1566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6688" y="5705871"/>
            <a:ext cx="4139952" cy="1179513"/>
          </a:xfrm>
        </p:spPr>
        <p:txBody>
          <a:bodyPr>
            <a:normAutofit/>
          </a:bodyPr>
          <a:lstStyle/>
          <a:p>
            <a:r>
              <a:rPr lang="en-US" sz="2000" dirty="0"/>
              <a:t>2013156019 </a:t>
            </a:r>
            <a:r>
              <a:rPr lang="ko-KR" altLang="en-US" sz="2000" dirty="0" err="1"/>
              <a:t>민웅기</a:t>
            </a:r>
            <a:endParaRPr lang="en-US" altLang="ko-KR" sz="2000" dirty="0"/>
          </a:p>
          <a:p>
            <a:r>
              <a:rPr lang="en-US" sz="2000" dirty="0"/>
              <a:t>2013156049 </a:t>
            </a:r>
            <a:r>
              <a:rPr lang="ko-KR" altLang="en-US" sz="2000" dirty="0" err="1"/>
              <a:t>홍승준</a:t>
            </a:r>
            <a:endParaRPr 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14992F1-A101-47B6-B87C-6409B043B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ADE2D2-604D-4192-B744-5FD5C5217D25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286654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시스템 구성도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ED3688D-07C8-4BCE-98A4-BF76ED52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819" y="1402407"/>
            <a:ext cx="6998122" cy="4917282"/>
          </a:xfrm>
          <a:noFill/>
          <a:ln w="254000">
            <a:solidFill>
              <a:srgbClr val="383C47"/>
            </a:solidFill>
          </a:ln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6815837-51C1-4171-B846-1863CE08E071}"/>
              </a:ext>
            </a:extLst>
          </p:cNvPr>
          <p:cNvSpPr/>
          <p:nvPr/>
        </p:nvSpPr>
        <p:spPr>
          <a:xfrm>
            <a:off x="4896629" y="1748780"/>
            <a:ext cx="2412266" cy="194421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D66A9962-4F57-400A-998F-FFE0D8218AEB}"/>
              </a:ext>
            </a:extLst>
          </p:cNvPr>
          <p:cNvSpPr/>
          <p:nvPr/>
        </p:nvSpPr>
        <p:spPr>
          <a:xfrm>
            <a:off x="4896629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92F209CB-133D-44C0-A72D-855345DFAE8D}"/>
              </a:ext>
            </a:extLst>
          </p:cNvPr>
          <p:cNvSpPr/>
          <p:nvPr/>
        </p:nvSpPr>
        <p:spPr>
          <a:xfrm>
            <a:off x="5508696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8DCD5CB3-C88B-4E61-ACBF-CCBD3FEC1E88}"/>
              </a:ext>
            </a:extLst>
          </p:cNvPr>
          <p:cNvSpPr/>
          <p:nvPr/>
        </p:nvSpPr>
        <p:spPr>
          <a:xfrm>
            <a:off x="6120763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352EBC26-DEC1-4304-90CA-9B9D7D003C08}"/>
              </a:ext>
            </a:extLst>
          </p:cNvPr>
          <p:cNvSpPr/>
          <p:nvPr/>
        </p:nvSpPr>
        <p:spPr>
          <a:xfrm>
            <a:off x="6732830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0F23924-B4AB-4CDC-A315-3CB6079875EA}"/>
              </a:ext>
            </a:extLst>
          </p:cNvPr>
          <p:cNvCxnSpPr>
            <a:cxnSpLocks/>
          </p:cNvCxnSpPr>
          <p:nvPr/>
        </p:nvCxnSpPr>
        <p:spPr>
          <a:xfrm>
            <a:off x="7308895" y="2180828"/>
            <a:ext cx="166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E4077FC-2767-4E89-9779-955BB689A7EC}"/>
              </a:ext>
            </a:extLst>
          </p:cNvPr>
          <p:cNvCxnSpPr>
            <a:cxnSpLocks/>
          </p:cNvCxnSpPr>
          <p:nvPr/>
        </p:nvCxnSpPr>
        <p:spPr>
          <a:xfrm flipH="1">
            <a:off x="7308895" y="2972916"/>
            <a:ext cx="166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">
            <a:extLst>
              <a:ext uri="{FF2B5EF4-FFF2-40B4-BE49-F238E27FC236}">
                <a16:creationId xmlns:a16="http://schemas.microsoft.com/office/drawing/2014/main" xmlns="" id="{4AFB88DA-BEA0-48B1-B880-5BF69652E1AE}"/>
              </a:ext>
            </a:extLst>
          </p:cNvPr>
          <p:cNvSpPr txBox="1">
            <a:spLocks/>
          </p:cNvSpPr>
          <p:nvPr/>
        </p:nvSpPr>
        <p:spPr>
          <a:xfrm>
            <a:off x="7535705" y="1935385"/>
            <a:ext cx="12046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1200" dirty="0"/>
              <a:t>데이터 송수신</a:t>
            </a:r>
            <a:endParaRPr lang="en-US" sz="12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ED473DA5-B646-4B29-9ED2-2A0FDD9E5498}"/>
              </a:ext>
            </a:extLst>
          </p:cNvPr>
          <p:cNvSpPr/>
          <p:nvPr/>
        </p:nvSpPr>
        <p:spPr>
          <a:xfrm>
            <a:off x="4986638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인터페이스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B7F86BE5-6500-42DC-BA92-DCFA55BC0116}"/>
              </a:ext>
            </a:extLst>
          </p:cNvPr>
          <p:cNvSpPr/>
          <p:nvPr/>
        </p:nvSpPr>
        <p:spPr>
          <a:xfrm>
            <a:off x="6120762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데이터처리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DC7BFC5A-6AE8-4651-A84B-8EE1E8DE525B}"/>
              </a:ext>
            </a:extLst>
          </p:cNvPr>
          <p:cNvSpPr/>
          <p:nvPr/>
        </p:nvSpPr>
        <p:spPr>
          <a:xfrm>
            <a:off x="6480806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그래픽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6682E023-18C6-4ECC-901E-036F37582ED7}"/>
              </a:ext>
            </a:extLst>
          </p:cNvPr>
          <p:cNvSpPr/>
          <p:nvPr/>
        </p:nvSpPr>
        <p:spPr>
          <a:xfrm>
            <a:off x="5742725" y="2758608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사운드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A14F503A-2DA2-45C2-A3F7-866545FA0F96}"/>
              </a:ext>
            </a:extLst>
          </p:cNvPr>
          <p:cNvSpPr/>
          <p:nvPr/>
        </p:nvSpPr>
        <p:spPr>
          <a:xfrm>
            <a:off x="4986638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통신모듈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AEB2667-1DFE-4E59-A4D3-4DA9D772BB1E}"/>
              </a:ext>
            </a:extLst>
          </p:cNvPr>
          <p:cNvSpPr/>
          <p:nvPr/>
        </p:nvSpPr>
        <p:spPr>
          <a:xfrm>
            <a:off x="5256670" y="1604764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3C2549DC-ABAF-4C17-B310-7EB3BEE52DC8}"/>
              </a:ext>
            </a:extLst>
          </p:cNvPr>
          <p:cNvCxnSpPr>
            <a:cxnSpLocks/>
          </p:cNvCxnSpPr>
          <p:nvPr/>
        </p:nvCxnSpPr>
        <p:spPr>
          <a:xfrm>
            <a:off x="5015880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B5B5CE30-923C-41C0-8752-6C56A962B21A}"/>
              </a:ext>
            </a:extLst>
          </p:cNvPr>
          <p:cNvCxnSpPr>
            <a:cxnSpLocks/>
          </p:cNvCxnSpPr>
          <p:nvPr/>
        </p:nvCxnSpPr>
        <p:spPr>
          <a:xfrm flipV="1">
            <a:off x="5267908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F8574A01-9320-4D06-9D14-F06F0240710D}"/>
              </a:ext>
            </a:extLst>
          </p:cNvPr>
          <p:cNvCxnSpPr>
            <a:cxnSpLocks/>
          </p:cNvCxnSpPr>
          <p:nvPr/>
        </p:nvCxnSpPr>
        <p:spPr>
          <a:xfrm>
            <a:off x="5670709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19E8CA55-D6C5-4C9B-ABF1-DF5CDF6D1F81}"/>
              </a:ext>
            </a:extLst>
          </p:cNvPr>
          <p:cNvCxnSpPr>
            <a:cxnSpLocks/>
          </p:cNvCxnSpPr>
          <p:nvPr/>
        </p:nvCxnSpPr>
        <p:spPr>
          <a:xfrm flipV="1">
            <a:off x="5922737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6D011D21-B505-4892-A8E9-D9CB98316771}"/>
              </a:ext>
            </a:extLst>
          </p:cNvPr>
          <p:cNvCxnSpPr>
            <a:cxnSpLocks/>
          </p:cNvCxnSpPr>
          <p:nvPr/>
        </p:nvCxnSpPr>
        <p:spPr>
          <a:xfrm>
            <a:off x="631202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D8835DC6-9AD5-4272-A245-240814D1D72D}"/>
              </a:ext>
            </a:extLst>
          </p:cNvPr>
          <p:cNvCxnSpPr>
            <a:cxnSpLocks/>
          </p:cNvCxnSpPr>
          <p:nvPr/>
        </p:nvCxnSpPr>
        <p:spPr>
          <a:xfrm flipV="1">
            <a:off x="656405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018684D2-FA75-40FB-A6F8-6BECF29549DC}"/>
              </a:ext>
            </a:extLst>
          </p:cNvPr>
          <p:cNvCxnSpPr>
            <a:cxnSpLocks/>
          </p:cNvCxnSpPr>
          <p:nvPr/>
        </p:nvCxnSpPr>
        <p:spPr>
          <a:xfrm>
            <a:off x="691285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98BFDAD-B9E1-4B57-84D6-5BFC86B9D8E8}"/>
              </a:ext>
            </a:extLst>
          </p:cNvPr>
          <p:cNvCxnSpPr>
            <a:cxnSpLocks/>
          </p:cNvCxnSpPr>
          <p:nvPr/>
        </p:nvCxnSpPr>
        <p:spPr>
          <a:xfrm flipV="1">
            <a:off x="716488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xmlns="" id="{FF15F1D4-EF6F-4797-9B73-AE280BDA7CA3}"/>
              </a:ext>
            </a:extLst>
          </p:cNvPr>
          <p:cNvSpPr/>
          <p:nvPr/>
        </p:nvSpPr>
        <p:spPr>
          <a:xfrm>
            <a:off x="8994631" y="1748780"/>
            <a:ext cx="2412266" cy="194421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A7D8C265-E5DF-4AF2-B611-E47A718375DE}"/>
              </a:ext>
            </a:extLst>
          </p:cNvPr>
          <p:cNvSpPr/>
          <p:nvPr/>
        </p:nvSpPr>
        <p:spPr>
          <a:xfrm>
            <a:off x="9084640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인터페이스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xmlns="" id="{487D51C4-F070-4C87-824F-0DCE49B56786}"/>
              </a:ext>
            </a:extLst>
          </p:cNvPr>
          <p:cNvSpPr/>
          <p:nvPr/>
        </p:nvSpPr>
        <p:spPr>
          <a:xfrm>
            <a:off x="10218764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데이터처리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xmlns="" id="{4305F33C-D38E-47E3-8A60-EBAFAF4D5AF6}"/>
              </a:ext>
            </a:extLst>
          </p:cNvPr>
          <p:cNvSpPr/>
          <p:nvPr/>
        </p:nvSpPr>
        <p:spPr>
          <a:xfrm>
            <a:off x="10578808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그래픽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xmlns="" id="{650C0CCD-F3AA-46F8-B2BD-AEF577EB9BBB}"/>
              </a:ext>
            </a:extLst>
          </p:cNvPr>
          <p:cNvSpPr/>
          <p:nvPr/>
        </p:nvSpPr>
        <p:spPr>
          <a:xfrm>
            <a:off x="9840727" y="2758608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사운드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EE0EBB0F-7922-4A82-9B51-92A97776690D}"/>
              </a:ext>
            </a:extLst>
          </p:cNvPr>
          <p:cNvSpPr/>
          <p:nvPr/>
        </p:nvSpPr>
        <p:spPr>
          <a:xfrm>
            <a:off x="9084640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통신모듈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F826FDDA-9F3C-4966-A0BA-33E814276CEC}"/>
              </a:ext>
            </a:extLst>
          </p:cNvPr>
          <p:cNvSpPr/>
          <p:nvPr/>
        </p:nvSpPr>
        <p:spPr>
          <a:xfrm>
            <a:off x="9354672" y="1604764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C98F6952-6101-440E-86AA-66595EF655D8}"/>
              </a:ext>
            </a:extLst>
          </p:cNvPr>
          <p:cNvCxnSpPr>
            <a:cxnSpLocks/>
          </p:cNvCxnSpPr>
          <p:nvPr/>
        </p:nvCxnSpPr>
        <p:spPr>
          <a:xfrm>
            <a:off x="911388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23DB0DAC-78BD-463F-8CA5-8E7315593DFB}"/>
              </a:ext>
            </a:extLst>
          </p:cNvPr>
          <p:cNvCxnSpPr>
            <a:cxnSpLocks/>
          </p:cNvCxnSpPr>
          <p:nvPr/>
        </p:nvCxnSpPr>
        <p:spPr>
          <a:xfrm flipV="1">
            <a:off x="9365910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335E2E77-5680-49CE-A2DF-78E7A54680E5}"/>
              </a:ext>
            </a:extLst>
          </p:cNvPr>
          <p:cNvCxnSpPr>
            <a:cxnSpLocks/>
          </p:cNvCxnSpPr>
          <p:nvPr/>
        </p:nvCxnSpPr>
        <p:spPr>
          <a:xfrm>
            <a:off x="9768711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750FA279-1848-43EB-A1E1-F5CE4E42320E}"/>
              </a:ext>
            </a:extLst>
          </p:cNvPr>
          <p:cNvCxnSpPr>
            <a:cxnSpLocks/>
          </p:cNvCxnSpPr>
          <p:nvPr/>
        </p:nvCxnSpPr>
        <p:spPr>
          <a:xfrm flipV="1">
            <a:off x="10020739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5E1CC74B-11AF-41D6-9FC0-6F79BCB99F5E}"/>
              </a:ext>
            </a:extLst>
          </p:cNvPr>
          <p:cNvCxnSpPr>
            <a:cxnSpLocks/>
          </p:cNvCxnSpPr>
          <p:nvPr/>
        </p:nvCxnSpPr>
        <p:spPr>
          <a:xfrm>
            <a:off x="10410026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5B5B0058-7F5E-4FA1-9875-E6375F02F4F3}"/>
              </a:ext>
            </a:extLst>
          </p:cNvPr>
          <p:cNvCxnSpPr>
            <a:cxnSpLocks/>
          </p:cNvCxnSpPr>
          <p:nvPr/>
        </p:nvCxnSpPr>
        <p:spPr>
          <a:xfrm flipV="1">
            <a:off x="1066205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28AA6E45-9804-4849-BB93-AB91FC1BDE6B}"/>
              </a:ext>
            </a:extLst>
          </p:cNvPr>
          <p:cNvCxnSpPr>
            <a:cxnSpLocks/>
          </p:cNvCxnSpPr>
          <p:nvPr/>
        </p:nvCxnSpPr>
        <p:spPr>
          <a:xfrm>
            <a:off x="11010856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CC4866A9-EAD2-44C3-AB7B-891507C69EA8}"/>
              </a:ext>
            </a:extLst>
          </p:cNvPr>
          <p:cNvCxnSpPr>
            <a:cxnSpLocks/>
          </p:cNvCxnSpPr>
          <p:nvPr/>
        </p:nvCxnSpPr>
        <p:spPr>
          <a:xfrm flipV="1">
            <a:off x="1126288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77A1FB98-98EC-4011-869D-49DD36CDAA75}"/>
              </a:ext>
            </a:extLst>
          </p:cNvPr>
          <p:cNvSpPr/>
          <p:nvPr/>
        </p:nvSpPr>
        <p:spPr>
          <a:xfrm>
            <a:off x="4923634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7AD98F67-8253-447E-B09C-DD07A9ADC036}"/>
              </a:ext>
            </a:extLst>
          </p:cNvPr>
          <p:cNvSpPr/>
          <p:nvPr/>
        </p:nvSpPr>
        <p:spPr>
          <a:xfrm>
            <a:off x="4923634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xmlns="" id="{D19955A1-8A1B-4A34-9E4A-1E80A4408118}"/>
              </a:ext>
            </a:extLst>
          </p:cNvPr>
          <p:cNvSpPr/>
          <p:nvPr/>
        </p:nvSpPr>
        <p:spPr>
          <a:xfrm>
            <a:off x="4923634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37BE1A2D-8D38-421E-8915-06FCC683D0FB}"/>
              </a:ext>
            </a:extLst>
          </p:cNvPr>
          <p:cNvSpPr/>
          <p:nvPr/>
        </p:nvSpPr>
        <p:spPr>
          <a:xfrm>
            <a:off x="5548730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xmlns="" id="{F5D7C09A-1B84-46F1-BEFB-8C4E87CDA974}"/>
              </a:ext>
            </a:extLst>
          </p:cNvPr>
          <p:cNvSpPr/>
          <p:nvPr/>
        </p:nvSpPr>
        <p:spPr>
          <a:xfrm>
            <a:off x="5548730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xmlns="" id="{6FA9A50D-9A84-4B11-80F0-55AB7AC73DCC}"/>
              </a:ext>
            </a:extLst>
          </p:cNvPr>
          <p:cNvSpPr/>
          <p:nvPr/>
        </p:nvSpPr>
        <p:spPr>
          <a:xfrm>
            <a:off x="5548730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25433F00-7713-4007-9A2E-661FCE8E7436}"/>
              </a:ext>
            </a:extLst>
          </p:cNvPr>
          <p:cNvSpPr/>
          <p:nvPr/>
        </p:nvSpPr>
        <p:spPr>
          <a:xfrm>
            <a:off x="6153541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xmlns="" id="{C2418C6C-BDDB-4DD6-9C34-003B519258B1}"/>
              </a:ext>
            </a:extLst>
          </p:cNvPr>
          <p:cNvSpPr/>
          <p:nvPr/>
        </p:nvSpPr>
        <p:spPr>
          <a:xfrm>
            <a:off x="6153541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C8E426E7-3B92-4884-A479-E105115A3055}"/>
              </a:ext>
            </a:extLst>
          </p:cNvPr>
          <p:cNvSpPr/>
          <p:nvPr/>
        </p:nvSpPr>
        <p:spPr>
          <a:xfrm>
            <a:off x="6153541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EC539273-80AC-4CBC-859C-E8AA9D25B62C}"/>
              </a:ext>
            </a:extLst>
          </p:cNvPr>
          <p:cNvSpPr/>
          <p:nvPr/>
        </p:nvSpPr>
        <p:spPr>
          <a:xfrm>
            <a:off x="6762233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414A01A3-DBA8-47C1-BA5D-C0F916236270}"/>
              </a:ext>
            </a:extLst>
          </p:cNvPr>
          <p:cNvSpPr/>
          <p:nvPr/>
        </p:nvSpPr>
        <p:spPr>
          <a:xfrm>
            <a:off x="6762233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981FF6BD-B9BE-41FF-AA0C-275F72CC5502}"/>
              </a:ext>
            </a:extLst>
          </p:cNvPr>
          <p:cNvSpPr/>
          <p:nvPr/>
        </p:nvSpPr>
        <p:spPr>
          <a:xfrm>
            <a:off x="6762233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019B910-7016-413C-BCA1-5F549FAF9E53}"/>
              </a:ext>
            </a:extLst>
          </p:cNvPr>
          <p:cNvSpPr/>
          <p:nvPr/>
        </p:nvSpPr>
        <p:spPr>
          <a:xfrm>
            <a:off x="5267908" y="5933320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A110CFC1-145D-4C25-B6EC-E3E070FB9E24}"/>
              </a:ext>
            </a:extLst>
          </p:cNvPr>
          <p:cNvSpPr/>
          <p:nvPr/>
        </p:nvSpPr>
        <p:spPr>
          <a:xfrm>
            <a:off x="9015592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16A28D22-7D95-496A-930C-26E17E7049EF}"/>
              </a:ext>
            </a:extLst>
          </p:cNvPr>
          <p:cNvSpPr/>
          <p:nvPr/>
        </p:nvSpPr>
        <p:spPr>
          <a:xfrm>
            <a:off x="9627659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xmlns="" id="{7424BC80-2C2C-4395-9D40-39ADF843F8D7}"/>
              </a:ext>
            </a:extLst>
          </p:cNvPr>
          <p:cNvSpPr/>
          <p:nvPr/>
        </p:nvSpPr>
        <p:spPr>
          <a:xfrm>
            <a:off x="10239726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xmlns="" id="{0AE4621E-06AB-4045-AA41-23DC01294FA2}"/>
              </a:ext>
            </a:extLst>
          </p:cNvPr>
          <p:cNvSpPr/>
          <p:nvPr/>
        </p:nvSpPr>
        <p:spPr>
          <a:xfrm>
            <a:off x="10851793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xmlns="" id="{6EC83091-18CE-45D3-B763-C3C27507878C}"/>
              </a:ext>
            </a:extLst>
          </p:cNvPr>
          <p:cNvSpPr/>
          <p:nvPr/>
        </p:nvSpPr>
        <p:spPr>
          <a:xfrm>
            <a:off x="9042597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C9B1A7B4-AF95-4EAF-9CFB-E7F9F704DAB8}"/>
              </a:ext>
            </a:extLst>
          </p:cNvPr>
          <p:cNvSpPr/>
          <p:nvPr/>
        </p:nvSpPr>
        <p:spPr>
          <a:xfrm>
            <a:off x="9042597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xmlns="" id="{5FB5A4F7-1D28-4456-BAA2-94BD26ECF54B}"/>
              </a:ext>
            </a:extLst>
          </p:cNvPr>
          <p:cNvSpPr/>
          <p:nvPr/>
        </p:nvSpPr>
        <p:spPr>
          <a:xfrm>
            <a:off x="9042597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xmlns="" id="{7CEA7734-EE72-4A55-B088-57DFEA51B726}"/>
              </a:ext>
            </a:extLst>
          </p:cNvPr>
          <p:cNvSpPr/>
          <p:nvPr/>
        </p:nvSpPr>
        <p:spPr>
          <a:xfrm>
            <a:off x="9667693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xmlns="" id="{B8117EB9-188B-44D2-A9CE-A8D02D1FA543}"/>
              </a:ext>
            </a:extLst>
          </p:cNvPr>
          <p:cNvSpPr/>
          <p:nvPr/>
        </p:nvSpPr>
        <p:spPr>
          <a:xfrm>
            <a:off x="9667693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xmlns="" id="{7C093531-1B09-4868-950D-DB3384F05BCF}"/>
              </a:ext>
            </a:extLst>
          </p:cNvPr>
          <p:cNvSpPr/>
          <p:nvPr/>
        </p:nvSpPr>
        <p:spPr>
          <a:xfrm>
            <a:off x="9667693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xmlns="" id="{C5AC7EE9-F6A9-4086-BA57-DCEE44CA4A26}"/>
              </a:ext>
            </a:extLst>
          </p:cNvPr>
          <p:cNvSpPr/>
          <p:nvPr/>
        </p:nvSpPr>
        <p:spPr>
          <a:xfrm>
            <a:off x="10272504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EC9399B7-DE3C-4BDE-A09A-3E32DD4F0824}"/>
              </a:ext>
            </a:extLst>
          </p:cNvPr>
          <p:cNvSpPr/>
          <p:nvPr/>
        </p:nvSpPr>
        <p:spPr>
          <a:xfrm>
            <a:off x="10272504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EF7544C6-5134-47D6-8E81-4E5DDC471E8C}"/>
              </a:ext>
            </a:extLst>
          </p:cNvPr>
          <p:cNvSpPr/>
          <p:nvPr/>
        </p:nvSpPr>
        <p:spPr>
          <a:xfrm>
            <a:off x="10272504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38DE5D43-30A1-46E6-98B0-E8709B76FC79}"/>
              </a:ext>
            </a:extLst>
          </p:cNvPr>
          <p:cNvSpPr/>
          <p:nvPr/>
        </p:nvSpPr>
        <p:spPr>
          <a:xfrm>
            <a:off x="10881196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33B7D3DD-6581-4C4C-9C56-C1FEFFA12FB3}"/>
              </a:ext>
            </a:extLst>
          </p:cNvPr>
          <p:cNvSpPr/>
          <p:nvPr/>
        </p:nvSpPr>
        <p:spPr>
          <a:xfrm>
            <a:off x="10881196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xmlns="" id="{CD0F485B-2EC0-4B81-A9A2-5DBAC2881C52}"/>
              </a:ext>
            </a:extLst>
          </p:cNvPr>
          <p:cNvSpPr/>
          <p:nvPr/>
        </p:nvSpPr>
        <p:spPr>
          <a:xfrm>
            <a:off x="10881196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74C17810-D426-4CEF-8C40-F0FD53F6678E}"/>
              </a:ext>
            </a:extLst>
          </p:cNvPr>
          <p:cNvSpPr/>
          <p:nvPr/>
        </p:nvSpPr>
        <p:spPr>
          <a:xfrm>
            <a:off x="9386871" y="5933320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0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다이어그램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66910" y="3674087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151144" y="3674087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End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55585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Connection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16" idx="3"/>
            <a:endCxn id="20" idx="1"/>
          </p:cNvCxnSpPr>
          <p:nvPr/>
        </p:nvCxnSpPr>
        <p:spPr>
          <a:xfrm>
            <a:off x="3207766" y="3981820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727734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Set Host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0" idx="3"/>
            <a:endCxn id="22" idx="1"/>
          </p:cNvCxnSpPr>
          <p:nvPr/>
        </p:nvCxnSpPr>
        <p:spPr>
          <a:xfrm>
            <a:off x="4796442" y="3981820"/>
            <a:ext cx="931293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906006" y="3674087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연결완료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45101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Main Game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2" idx="3"/>
            <a:endCxn id="25" idx="1"/>
          </p:cNvCxnSpPr>
          <p:nvPr/>
        </p:nvCxnSpPr>
        <p:spPr>
          <a:xfrm>
            <a:off x="6768591" y="3981820"/>
            <a:ext cx="876511" cy="1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43997" y="3674087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대기완료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761364" y="3612541"/>
            <a:ext cx="691541" cy="307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라운드 </a:t>
            </a:r>
            <a:endParaRPr lang="en-US" altLang="ko-KR" sz="1000" dirty="0"/>
          </a:p>
          <a:p>
            <a:pPr algn="ctr"/>
            <a:r>
              <a:rPr lang="ko-KR" altLang="en-US" sz="1000" dirty="0"/>
              <a:t>종료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562468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Main Game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5" idx="3"/>
            <a:endCxn id="29" idx="1"/>
          </p:cNvCxnSpPr>
          <p:nvPr/>
        </p:nvCxnSpPr>
        <p:spPr>
          <a:xfrm>
            <a:off x="8685958" y="3981820"/>
            <a:ext cx="876511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3"/>
            <a:endCxn id="17" idx="1"/>
          </p:cNvCxnSpPr>
          <p:nvPr/>
        </p:nvCxnSpPr>
        <p:spPr>
          <a:xfrm>
            <a:off x="10603325" y="3981820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45101" y="2627795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GameData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save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66910" y="5028112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51144" y="5028112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End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55585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Connection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33" idx="3"/>
            <a:endCxn id="35" idx="1"/>
          </p:cNvCxnSpPr>
          <p:nvPr/>
        </p:nvCxnSpPr>
        <p:spPr>
          <a:xfrm>
            <a:off x="3207766" y="5335845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0"/>
            <a:endCxn id="20" idx="2"/>
          </p:cNvCxnSpPr>
          <p:nvPr/>
        </p:nvCxnSpPr>
        <p:spPr>
          <a:xfrm rot="5400000" flipH="1" flipV="1">
            <a:off x="3906734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727734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Character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setting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rot="5400000" flipH="1" flipV="1">
            <a:off x="6289138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5400000">
            <a:off x="5523409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645101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UI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562468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GameData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save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rot="5400000" flipH="1" flipV="1">
            <a:off x="7549731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5400000">
            <a:off x="8097550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2"/>
            <a:endCxn id="42" idx="0"/>
          </p:cNvCxnSpPr>
          <p:nvPr/>
        </p:nvCxnSpPr>
        <p:spPr>
          <a:xfrm rot="5400000">
            <a:off x="9713617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9" idx="3"/>
            <a:endCxn id="32" idx="3"/>
          </p:cNvCxnSpPr>
          <p:nvPr/>
        </p:nvCxnSpPr>
        <p:spPr>
          <a:xfrm flipH="1" flipV="1">
            <a:off x="8685958" y="2935528"/>
            <a:ext cx="1917367" cy="1046292"/>
          </a:xfrm>
          <a:prstGeom prst="bentConnector3">
            <a:avLst>
              <a:gd name="adj1" fmla="val -9143"/>
            </a:avLst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6"/>
          <p:cNvCxnSpPr>
            <a:stCxn id="32" idx="1"/>
            <a:endCxn id="22" idx="0"/>
          </p:cNvCxnSpPr>
          <p:nvPr/>
        </p:nvCxnSpPr>
        <p:spPr>
          <a:xfrm rot="10800000" flipV="1">
            <a:off x="6248163" y="2935528"/>
            <a:ext cx="1396939" cy="738559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303405" y="4535739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연결 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508607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대기실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정보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330335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캐릭터 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설정완료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501380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이벤트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발생</a:t>
            </a:r>
            <a:endParaRPr lang="en-US" altLang="ko-KR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8268327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</a:t>
            </a:r>
            <a:endParaRPr lang="en-US" altLang="ko-KR" sz="1200" dirty="0"/>
          </a:p>
        </p:txBody>
      </p:sp>
      <p:cxnSp>
        <p:nvCxnSpPr>
          <p:cNvPr id="53" name="직선 화살표 연결선 52"/>
          <p:cNvCxnSpPr>
            <a:stCxn id="54" idx="2"/>
            <a:endCxn id="22" idx="0"/>
          </p:cNvCxnSpPr>
          <p:nvPr/>
        </p:nvCxnSpPr>
        <p:spPr>
          <a:xfrm rot="5400000">
            <a:off x="5540377" y="2966377"/>
            <a:ext cx="1415571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727734" y="1643050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Other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Client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371544" y="2627795"/>
            <a:ext cx="876511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680003" y="2320062"/>
            <a:ext cx="691541" cy="677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다른 클라이언트에서 연결 </a:t>
            </a:r>
          </a:p>
        </p:txBody>
      </p:sp>
      <p:cxnSp>
        <p:nvCxnSpPr>
          <p:cNvPr id="57" name="직선 화살표 연결선 56"/>
          <p:cNvCxnSpPr>
            <a:stCxn id="42" idx="3"/>
            <a:endCxn id="34" idx="1"/>
          </p:cNvCxnSpPr>
          <p:nvPr/>
        </p:nvCxnSpPr>
        <p:spPr>
          <a:xfrm>
            <a:off x="10603324" y="5335845"/>
            <a:ext cx="547820" cy="15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269940" y="3140968"/>
            <a:ext cx="5652120" cy="731416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 현황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9220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500174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통신 모듈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Mobile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dirty="0" err="1">
                <a:latin typeface="Open Sans" panose="020B0600000101010101" charset="0"/>
                <a:cs typeface="Open Sans" panose="020B0600000101010101" charset="0"/>
              </a:rPr>
              <a:t>비동기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 수신 소켓 통신 구현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데이터 송수신 구현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marL="457200" lvl="1" indent="0">
              <a:buNone/>
            </a:pP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인터페이스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플레이어 별 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Cursor Move 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및 클릭 구현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캐릭터 좌표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, </a:t>
            </a:r>
            <a:r>
              <a:rPr lang="en-US" altLang="ko-KR" dirty="0" err="1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Nabvigation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 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구현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/>
            </a:r>
            <a:b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</a:b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게임 </a:t>
            </a:r>
            <a:r>
              <a:rPr lang="ko-KR" altLang="en-US" dirty="0" err="1">
                <a:latin typeface="Open Sans" panose="020B0600000101010101" charset="0"/>
                <a:cs typeface="Open Sans" panose="020B0600000101010101" charset="0"/>
              </a:rPr>
              <a:t>로직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 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ko-KR" altLang="en-US" dirty="0" err="1">
                <a:latin typeface="Open Sans" panose="020B0600000101010101" charset="0"/>
                <a:cs typeface="Open Sans" panose="020B0600000101010101" charset="0"/>
              </a:rPr>
              <a:t>모바일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 연결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, </a:t>
            </a:r>
            <a:r>
              <a:rPr lang="ko-KR" altLang="en-US" dirty="0" err="1">
                <a:latin typeface="Open Sans" panose="020B0600000101010101" charset="0"/>
                <a:cs typeface="Open Sans" panose="020B0600000101010101" charset="0"/>
              </a:rPr>
              <a:t>대기방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 구현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게임 한 라운드 구성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/>
            </a:r>
            <a:b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</a:b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사운드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,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그래픽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사운드 리소스 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70%</a:t>
            </a:r>
          </a:p>
          <a:p>
            <a:pPr lvl="1"/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UI                    90%</a:t>
            </a:r>
          </a:p>
          <a:p>
            <a:pPr lvl="1"/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그래픽             </a:t>
            </a:r>
            <a:r>
              <a:rPr lang="en-US" altLang="ko-KR" dirty="0"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50% </a:t>
            </a:r>
            <a:r>
              <a:rPr lang="ko-KR" altLang="en-US" dirty="0">
                <a:latin typeface="Open Sans" panose="020B0600000101010101" charset="0"/>
                <a:cs typeface="Open Sans" panose="020B0600000101010101" charset="0"/>
              </a:rPr>
              <a:t>완성 </a:t>
            </a:r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pPr lvl="1"/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  <a:p>
            <a:endParaRPr lang="en-US" altLang="ko-KR" dirty="0">
              <a:latin typeface="Open Sans" panose="020B0600000101010101" charset="0"/>
              <a:ea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통신 모듈</a:t>
            </a:r>
            <a:endParaRPr lang="en-US" altLang="ko-KR" dirty="0"/>
          </a:p>
          <a:p>
            <a:pPr lvl="1"/>
            <a:r>
              <a:rPr lang="ko-KR" altLang="en-US" dirty="0"/>
              <a:t>이벤트 처리 기반의 데이터 송신 구현</a:t>
            </a:r>
            <a:endParaRPr lang="en-US" altLang="ko-KR" dirty="0"/>
          </a:p>
          <a:p>
            <a:pPr lvl="1"/>
            <a:r>
              <a:rPr lang="ko-KR" altLang="en-US" dirty="0"/>
              <a:t>기본 연결 설정 구현</a:t>
            </a:r>
            <a:endParaRPr lang="en-US" altLang="ko-KR" dirty="0"/>
          </a:p>
          <a:p>
            <a:pPr lvl="1"/>
            <a:r>
              <a:rPr lang="en-US" altLang="ko-KR" dirty="0"/>
              <a:t>Exception </a:t>
            </a:r>
            <a:r>
              <a:rPr lang="ko-KR" altLang="en-US" dirty="0"/>
              <a:t>처리 및 </a:t>
            </a:r>
            <a:r>
              <a:rPr lang="ko-KR" altLang="en-US" dirty="0" err="1"/>
              <a:t>패킷</a:t>
            </a:r>
            <a:r>
              <a:rPr lang="ko-KR" altLang="en-US" dirty="0"/>
              <a:t> 분류 구현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이벤트 처리 모듈</a:t>
            </a:r>
            <a:endParaRPr lang="en-US" altLang="ko-KR" dirty="0"/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해상도 대응 구현</a:t>
            </a:r>
            <a:endParaRPr lang="en-US" altLang="ko-KR" dirty="0"/>
          </a:p>
          <a:p>
            <a:pPr lvl="1"/>
            <a:r>
              <a:rPr lang="ko-KR" altLang="en-US" dirty="0"/>
              <a:t>컨트롤 패드 및 버튼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그래픽 </a:t>
            </a:r>
            <a:r>
              <a:rPr lang="en-US" altLang="ko-KR" dirty="0"/>
              <a:t>80%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r>
              <a:rPr lang="en-US" altLang="ko-KR" dirty="0"/>
              <a:t>(PC)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500174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비동기</a:t>
            </a:r>
            <a:r>
              <a:rPr lang="ko-KR" altLang="en-US" dirty="0"/>
              <a:t> 통신 구현</a:t>
            </a:r>
            <a:endParaRPr lang="en-US" altLang="ko-KR" dirty="0"/>
          </a:p>
          <a:p>
            <a:r>
              <a:rPr lang="ko-KR" altLang="en-US" dirty="0"/>
              <a:t>데이터 송수신 구현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1959" y="2786058"/>
            <a:ext cx="5069793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666844" y="5715016"/>
            <a:ext cx="500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연결 전 대기 화면</a:t>
            </a:r>
            <a:endParaRPr lang="en-US" altLang="ko-KR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사용법에 대해서 안내하며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모바일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어플이</a:t>
            </a:r>
            <a:r>
              <a:rPr lang="ko-KR" altLang="en-US" sz="1300" dirty="0"/>
              <a:t> 연결 될 때 까지 대기한다</a:t>
            </a:r>
            <a:r>
              <a:rPr lang="en-US" altLang="ko-KR" sz="1300" dirty="0"/>
              <a:t>.  </a:t>
            </a:r>
            <a:endParaRPr lang="ko-KR" altLang="en-US" sz="13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2712" y="2786058"/>
            <a:ext cx="5048328" cy="285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738942" y="5715016"/>
            <a:ext cx="500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연결 완료 후 시작</a:t>
            </a:r>
            <a:endParaRPr lang="en-US" altLang="ko-KR" dirty="0"/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플레이어 별로 커서의 색깔을 다르게 줘서 자신의 커서 색깔을 식별하게 한다</a:t>
            </a:r>
            <a:r>
              <a:rPr lang="en-US" altLang="ko-KR" sz="1300" dirty="0"/>
              <a:t>.  </a:t>
            </a:r>
            <a:r>
              <a:rPr lang="ko-KR" altLang="en-US" sz="1300" dirty="0"/>
              <a:t>이후 캐릭터 설정으로 넘어간다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8942" y="2782358"/>
            <a:ext cx="5067284" cy="284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r>
              <a:rPr lang="en-US" altLang="ko-KR" dirty="0"/>
              <a:t>(Mobile)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6" y="1500174"/>
            <a:ext cx="6245204" cy="4351338"/>
          </a:xfrm>
        </p:spPr>
        <p:txBody>
          <a:bodyPr>
            <a:noAutofit/>
          </a:bodyPr>
          <a:lstStyle/>
          <a:p>
            <a:pPr lvl="1"/>
            <a:r>
              <a:rPr lang="ko-KR" altLang="en-US" dirty="0"/>
              <a:t>이벤트 처리 기반의 데이터 송신 구현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PC </a:t>
            </a:r>
            <a:r>
              <a:rPr lang="ko-KR" altLang="en-US" dirty="0"/>
              <a:t>클라이언트와 네트워크 연결 부분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09654" y="2857496"/>
            <a:ext cx="5214974" cy="253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8942" y="2857496"/>
            <a:ext cx="5214973" cy="255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595406" y="5500702"/>
            <a:ext cx="50006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연결 전 데이터 입력 화면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300" dirty="0">
                <a:solidFill>
                  <a:schemeClr val="bg1"/>
                </a:solidFill>
              </a:rPr>
              <a:t>제한된 길이의 닉네임 입력과 </a:t>
            </a:r>
            <a:r>
              <a:rPr lang="en-US" altLang="ko-KR" sz="1300" dirty="0">
                <a:solidFill>
                  <a:schemeClr val="bg1"/>
                </a:solidFill>
              </a:rPr>
              <a:t>IP </a:t>
            </a:r>
            <a:r>
              <a:rPr lang="ko-KR" altLang="en-US" sz="1300" dirty="0">
                <a:solidFill>
                  <a:schemeClr val="bg1"/>
                </a:solidFill>
              </a:rPr>
              <a:t>주소 </a:t>
            </a:r>
            <a:r>
              <a:rPr lang="ko-KR" altLang="en-US" sz="1300" dirty="0" err="1">
                <a:solidFill>
                  <a:schemeClr val="bg1"/>
                </a:solidFill>
              </a:rPr>
              <a:t>필터링을</a:t>
            </a:r>
            <a:r>
              <a:rPr lang="ko-KR" altLang="en-US" sz="1300" dirty="0">
                <a:solidFill>
                  <a:schemeClr val="bg1"/>
                </a:solidFill>
              </a:rPr>
              <a:t> 하며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컴퓨터 클라이언트 연결 정보를 입력한다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0380" y="5500702"/>
            <a:ext cx="50006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연결 완료 후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300" dirty="0">
                <a:solidFill>
                  <a:schemeClr val="bg1"/>
                </a:solidFill>
              </a:rPr>
              <a:t>플레이어 마다  제공된 커서 색깔과 패드의 색깔을 일치하도록 해서 자신의 커서 색깔을 구분할 수 있도록 한다</a:t>
            </a:r>
            <a:r>
              <a:rPr lang="en-US" altLang="ko-KR" sz="1300" dirty="0">
                <a:solidFill>
                  <a:schemeClr val="bg1"/>
                </a:solidFill>
              </a:rPr>
              <a:t>. </a:t>
            </a:r>
            <a:r>
              <a:rPr lang="ko-KR" altLang="en-US" sz="1300" dirty="0">
                <a:solidFill>
                  <a:schemeClr val="bg1"/>
                </a:solidFill>
              </a:rPr>
              <a:t>버튼과 패드로 </a:t>
            </a:r>
            <a:r>
              <a:rPr lang="en-US" altLang="ko-KR" sz="1300" dirty="0">
                <a:solidFill>
                  <a:schemeClr val="bg1"/>
                </a:solidFill>
              </a:rPr>
              <a:t/>
            </a:r>
            <a:br>
              <a:rPr lang="en-US" altLang="ko-KR" sz="1300" dirty="0">
                <a:solidFill>
                  <a:schemeClr val="bg1"/>
                </a:solidFill>
              </a:rPr>
            </a:br>
            <a:r>
              <a:rPr lang="ko-KR" altLang="en-US" sz="1300" dirty="0">
                <a:solidFill>
                  <a:schemeClr val="bg1"/>
                </a:solidFill>
              </a:rPr>
              <a:t>캐릭터를 설정하고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게임을 시작한다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인터페이스</a:t>
            </a:r>
            <a:r>
              <a:rPr lang="en-US" altLang="ko-KR" dirty="0"/>
              <a:t>(PC)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6171" y="1785926"/>
            <a:ext cx="458264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/>
          <a:srcRect l="75475" t="718" r="510" b="4624"/>
          <a:stretch>
            <a:fillRect/>
          </a:stretch>
        </p:blipFill>
        <p:spPr bwMode="auto">
          <a:xfrm>
            <a:off x="4627713" y="1785925"/>
            <a:ext cx="1108990" cy="247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2617624" y="3214687"/>
            <a:ext cx="2121053" cy="190986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09786" y="3175808"/>
            <a:ext cx="388977" cy="39606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738678" y="3071810"/>
            <a:ext cx="388977" cy="39606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7570" y="1785926"/>
            <a:ext cx="4450475" cy="250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666976" y="4572008"/>
            <a:ext cx="50006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</a:t>
            </a:r>
            <a:r>
              <a:rPr lang="en-US" altLang="ko-KR" dirty="0"/>
              <a:t>Cursor Move &amp; Click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메뉴 </a:t>
            </a:r>
            <a:r>
              <a:rPr lang="en-US" altLang="ko-KR" sz="1300" dirty="0"/>
              <a:t>Scene</a:t>
            </a:r>
            <a:r>
              <a:rPr lang="ko-KR" altLang="en-US" sz="1300" dirty="0"/>
              <a:t>에서 </a:t>
            </a:r>
            <a:r>
              <a:rPr lang="en-US" altLang="ko-KR" sz="1300" dirty="0"/>
              <a:t>Cursor </a:t>
            </a:r>
            <a:r>
              <a:rPr lang="ko-KR" altLang="en-US" sz="1300" dirty="0"/>
              <a:t>의</a:t>
            </a:r>
            <a:r>
              <a:rPr lang="en-US" altLang="ko-KR" sz="1300" dirty="0"/>
              <a:t> </a:t>
            </a:r>
            <a:r>
              <a:rPr lang="ko-KR" altLang="en-US" sz="1300" dirty="0"/>
              <a:t>움직임과 클릭 이벤트 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인터페이스</a:t>
            </a:r>
            <a:r>
              <a:rPr lang="en-US" altLang="ko-KR" dirty="0"/>
              <a:t>(PC)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1092" y="2143116"/>
            <a:ext cx="4643470" cy="261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4628" y="2143115"/>
            <a:ext cx="4635533" cy="260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666976" y="5000636"/>
            <a:ext cx="5000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인게임</a:t>
            </a:r>
            <a:r>
              <a:rPr lang="ko-KR" altLang="en-US" sz="1300" dirty="0"/>
              <a:t> </a:t>
            </a:r>
            <a:r>
              <a:rPr lang="en-US" altLang="ko-KR" sz="1300" dirty="0"/>
              <a:t>Cursor Move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 err="1"/>
              <a:t>인게임</a:t>
            </a:r>
            <a:r>
              <a:rPr lang="ko-KR" altLang="en-US" sz="1300" dirty="0"/>
              <a:t> 화면에서 </a:t>
            </a:r>
            <a:r>
              <a:rPr lang="en-US" altLang="ko-KR" sz="1300" dirty="0"/>
              <a:t>Cursor </a:t>
            </a:r>
            <a:r>
              <a:rPr lang="ko-KR" altLang="en-US" sz="1300" dirty="0"/>
              <a:t>의 움직임과 캐릭터의 이동 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</a:t>
            </a:r>
            <a:r>
              <a:rPr lang="ko-KR" altLang="en-US" dirty="0" err="1"/>
              <a:t>로직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9588" y="2357430"/>
            <a:ext cx="495303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내용 개체 틀 11"/>
          <p:cNvSpPr>
            <a:spLocks noGrp="1"/>
          </p:cNvSpPr>
          <p:nvPr>
            <p:ph idx="1"/>
          </p:nvPr>
        </p:nvSpPr>
        <p:spPr>
          <a:xfrm>
            <a:off x="5774262" y="1285860"/>
            <a:ext cx="4393704" cy="4351338"/>
          </a:xfrm>
        </p:spPr>
        <p:txBody>
          <a:bodyPr/>
          <a:lstStyle/>
          <a:p>
            <a:r>
              <a:rPr lang="ko-KR" altLang="en-US" dirty="0"/>
              <a:t>캐릭터 이동</a:t>
            </a:r>
            <a:endParaRPr lang="en-US" altLang="ko-KR" dirty="0"/>
          </a:p>
          <a:p>
            <a:r>
              <a:rPr lang="ko-KR" altLang="en-US" dirty="0" err="1"/>
              <a:t>몬스터</a:t>
            </a:r>
            <a:r>
              <a:rPr lang="ko-KR" altLang="en-US" dirty="0"/>
              <a:t> 생성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3190" y="2357430"/>
            <a:ext cx="495303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026024" y="548680"/>
            <a:ext cx="4139952" cy="731416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EB0225B7-BA9D-46E3-900D-78557D77E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4056" y="1566084"/>
            <a:ext cx="3798168" cy="4902106"/>
          </a:xfrm>
        </p:spPr>
        <p:txBody>
          <a:bodyPr anchor="ctr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종합 설계 개요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지적사항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기능 구현 현황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추가 개발 기능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업무 분담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종합 설계 수행 일정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필요기술 및 참고문헌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138101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</a:t>
            </a:r>
            <a:r>
              <a:rPr lang="ko-KR" altLang="en-US" dirty="0" err="1"/>
              <a:t>로직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9587" y="2357430"/>
            <a:ext cx="495303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내용 개체 틀 11"/>
          <p:cNvSpPr txBox="1">
            <a:spLocks/>
          </p:cNvSpPr>
          <p:nvPr/>
        </p:nvSpPr>
        <p:spPr>
          <a:xfrm>
            <a:off x="5774262" y="1285860"/>
            <a:ext cx="439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자동 공격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kumimoji="0" lang="en-US" altLang="ko-KR" sz="21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21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게임 오버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게임 데이터 저장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/>
          <a:srcRect l="25195" t="36979" r="69531" b="57292"/>
          <a:stretch>
            <a:fillRect/>
          </a:stretch>
        </p:blipFill>
        <p:spPr bwMode="auto">
          <a:xfrm>
            <a:off x="6238876" y="2357430"/>
            <a:ext cx="128588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 l="12205" t="12064" r="14566"/>
          <a:stretch>
            <a:fillRect/>
          </a:stretch>
        </p:blipFill>
        <p:spPr bwMode="auto">
          <a:xfrm>
            <a:off x="7953388" y="4786322"/>
            <a:ext cx="1714512" cy="15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꺾인 연결선 20"/>
          <p:cNvCxnSpPr>
            <a:endCxn id="8197" idx="1"/>
          </p:cNvCxnSpPr>
          <p:nvPr/>
        </p:nvCxnSpPr>
        <p:spPr>
          <a:xfrm>
            <a:off x="7310446" y="2786058"/>
            <a:ext cx="1204936" cy="623706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endCxn id="8196" idx="1"/>
          </p:cNvCxnSpPr>
          <p:nvPr/>
        </p:nvCxnSpPr>
        <p:spPr>
          <a:xfrm rot="16200000" flipH="1">
            <a:off x="6098385" y="3712367"/>
            <a:ext cx="2495560" cy="1214446"/>
          </a:xfrm>
          <a:prstGeom prst="bent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515382" y="2104644"/>
            <a:ext cx="1866898" cy="261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사운드 </a:t>
            </a:r>
            <a:r>
              <a:rPr lang="en-US" altLang="ko-KR" dirty="0"/>
              <a:t>&amp; </a:t>
            </a:r>
            <a:r>
              <a:rPr lang="ko-KR" altLang="en-US" dirty="0"/>
              <a:t>그래픽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2794" y="1643050"/>
            <a:ext cx="7572343" cy="425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7633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통신 모듈</a:t>
            </a:r>
            <a:endParaRPr lang="en-US" altLang="ko-KR" dirty="0"/>
          </a:p>
          <a:p>
            <a:pPr lvl="1"/>
            <a:r>
              <a:rPr lang="ko-KR" altLang="en-US" dirty="0"/>
              <a:t>이벤트 처리 기반의 데이터 송신 구현</a:t>
            </a:r>
            <a:endParaRPr lang="en-US" altLang="ko-KR" dirty="0"/>
          </a:p>
          <a:p>
            <a:pPr lvl="1"/>
            <a:r>
              <a:rPr lang="ko-KR" altLang="en-US" dirty="0"/>
              <a:t>기본 연결 설정 구현</a:t>
            </a:r>
            <a:endParaRPr lang="en-US" altLang="ko-KR" dirty="0"/>
          </a:p>
          <a:p>
            <a:pPr lvl="1"/>
            <a:r>
              <a:rPr lang="en-US" altLang="ko-KR" dirty="0"/>
              <a:t>Exception </a:t>
            </a:r>
            <a:r>
              <a:rPr lang="ko-KR" altLang="en-US" dirty="0"/>
              <a:t>처리 및 </a:t>
            </a:r>
            <a:r>
              <a:rPr lang="ko-KR" altLang="en-US" dirty="0" err="1"/>
              <a:t>패킷</a:t>
            </a:r>
            <a:r>
              <a:rPr lang="ko-KR" altLang="en-US" dirty="0"/>
              <a:t> 분류 구현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이벤트 처리 모듈</a:t>
            </a:r>
            <a:endParaRPr lang="en-US" altLang="ko-KR" dirty="0"/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해상도 대응 구현</a:t>
            </a:r>
            <a:endParaRPr lang="en-US" altLang="ko-KR" dirty="0"/>
          </a:p>
          <a:p>
            <a:pPr lvl="1"/>
            <a:r>
              <a:rPr lang="ko-KR" altLang="en-US" dirty="0"/>
              <a:t>컨트롤 패드 및 버튼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그래픽 </a:t>
            </a:r>
            <a:r>
              <a:rPr lang="en-US" altLang="ko-KR" dirty="0"/>
              <a:t>80% </a:t>
            </a:r>
            <a:r>
              <a:rPr lang="ko-KR" altLang="en-US" dirty="0"/>
              <a:t>완성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8546" y="1928802"/>
            <a:ext cx="700867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952860" y="5643578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컨트롤 패드 및 스킬 버튼 구현</a:t>
            </a:r>
            <a:r>
              <a:rPr lang="en-US" altLang="ko-KR" dirty="0">
                <a:solidFill>
                  <a:schemeClr val="bg1"/>
                </a:solidFill>
              </a:rPr>
              <a:t>,  </a:t>
            </a:r>
            <a:r>
              <a:rPr lang="ko-KR" altLang="en-US" dirty="0">
                <a:solidFill>
                  <a:schemeClr val="bg1"/>
                </a:solidFill>
              </a:rPr>
              <a:t>터치 이벤트 및 데이터 송신  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38612" y="2214554"/>
            <a:ext cx="6215069" cy="302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67699" y="1425347"/>
            <a:ext cx="387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해상도 대응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기준 화면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 err="1">
                <a:solidFill>
                  <a:schemeClr val="bg1"/>
                </a:solidFill>
              </a:rPr>
              <a:t>스마트폰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2220*1080 </a:t>
            </a:r>
            <a:r>
              <a:rPr lang="ko-KR" altLang="en-US" dirty="0">
                <a:solidFill>
                  <a:schemeClr val="bg1"/>
                </a:solidFill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38612" y="2214555"/>
            <a:ext cx="6215106" cy="349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67699" y="1425347"/>
            <a:ext cx="530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해상도 대응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다른 해상도의 경우 화면 사이즈 계산 후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화면 </a:t>
            </a:r>
            <a:r>
              <a:rPr lang="ko-KR" altLang="en-US" dirty="0">
                <a:solidFill>
                  <a:schemeClr val="bg1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xmlns="" val="295188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추가 개발 기능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75122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5856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게임 로직 </a:t>
            </a:r>
            <a:endParaRPr lang="en-US" altLang="ko-KR" dirty="0"/>
          </a:p>
          <a:p>
            <a:pPr lvl="1">
              <a:buClr>
                <a:schemeClr val="dk2"/>
              </a:buClr>
              <a:buSzPts val="1600"/>
              <a:buFont typeface="Arial"/>
              <a:buChar char="•"/>
            </a:pPr>
            <a:r>
              <a:rPr lang="ko-KR" altLang="en-US" dirty="0"/>
              <a:t>스킬 시스템</a:t>
            </a:r>
            <a:endParaRPr lang="en-US" altLang="ko-KR" dirty="0"/>
          </a:p>
          <a:p>
            <a:pPr lvl="1">
              <a:buClr>
                <a:schemeClr val="dk2"/>
              </a:buClr>
              <a:buSzPts val="1600"/>
              <a:buFont typeface="Arial"/>
              <a:buChar char="•"/>
            </a:pPr>
            <a:r>
              <a:rPr lang="ko-KR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스테이지 추가</a:t>
            </a:r>
            <a:endParaRPr lang="en-US" altLang="ko-KR" dirty="0"/>
          </a:p>
          <a:p>
            <a:pPr lvl="1"/>
            <a:r>
              <a:rPr lang="ko-KR" altLang="en-US" dirty="0"/>
              <a:t>마나 수정 추가</a:t>
            </a:r>
            <a:endParaRPr lang="en-US" altLang="ko-KR" dirty="0"/>
          </a:p>
          <a:p>
            <a:pPr lvl="1"/>
            <a:r>
              <a:rPr lang="ko-KR" altLang="en-US" dirty="0"/>
              <a:t>씬 추가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사운드</a:t>
            </a:r>
            <a:r>
              <a:rPr lang="en-US" altLang="ko-KR" dirty="0"/>
              <a:t>,</a:t>
            </a:r>
            <a:r>
              <a:rPr lang="ko-KR" altLang="en-US" dirty="0"/>
              <a:t>그래픽</a:t>
            </a:r>
            <a:endParaRPr lang="en-US" altLang="ko-KR" dirty="0"/>
          </a:p>
          <a:p>
            <a:pPr lvl="1">
              <a:buClr>
                <a:schemeClr val="dk2"/>
              </a:buClr>
              <a:buSzPts val="1600"/>
              <a:buFont typeface="Arial"/>
              <a:buChar char="•"/>
            </a:pPr>
            <a:r>
              <a:rPr lang="ko-KR" altLang="en-US" dirty="0"/>
              <a:t>그래픽</a:t>
            </a:r>
            <a:r>
              <a:rPr lang="en-US" altLang="ko-KR" dirty="0"/>
              <a:t>, UI</a:t>
            </a:r>
            <a:r>
              <a:rPr lang="ko-KR" altLang="en-US" dirty="0"/>
              <a:t> 추가 및 개선</a:t>
            </a:r>
          </a:p>
          <a:p>
            <a:pPr lvl="1"/>
            <a:r>
              <a:rPr lang="ko-KR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애니메이션 추가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>
              <a:buClr>
                <a:schemeClr val="dk2"/>
              </a:buClr>
              <a:buSzPts val="1600"/>
              <a:buFont typeface="Arial"/>
              <a:buChar char="•"/>
            </a:pPr>
            <a:endParaRPr lang="ko-KR" alt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 indent="-127000">
              <a:buClr>
                <a:schemeClr val="dk2"/>
              </a:buClr>
              <a:buSzPts val="1600"/>
              <a:buNone/>
            </a:pPr>
            <a:endParaRPr lang="ko-KR" alt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 indent="-127000">
              <a:buClr>
                <a:schemeClr val="dk2"/>
              </a:buClr>
              <a:buSzPts val="1600"/>
              <a:buNone/>
            </a:pPr>
            <a:endParaRPr lang="ko-KR" alt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 indent="-127000">
              <a:buClr>
                <a:schemeClr val="dk2"/>
              </a:buClr>
              <a:buSzPts val="1600"/>
              <a:buNone/>
            </a:pPr>
            <a:endParaRPr lang="ko-KR" alt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indent="-95250">
              <a:buClr>
                <a:schemeClr val="dk2"/>
              </a:buClr>
              <a:buSzPts val="2100"/>
              <a:buNone/>
            </a:pPr>
            <a:endParaRPr lang="ko-KR" alt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80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71576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스킬 시스템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공격 및 보조효과 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063EE32C-2E86-47DA-BC1D-3F2E1B1DB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-874"/>
          <a:stretch/>
        </p:blipFill>
        <p:spPr bwMode="auto">
          <a:xfrm>
            <a:off x="5591944" y="2204864"/>
            <a:ext cx="5761856" cy="321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xmlns="" id="{7DDF19FA-14B6-458D-A42B-103E2FC7C80D}"/>
              </a:ext>
            </a:extLst>
          </p:cNvPr>
          <p:cNvSpPr/>
          <p:nvPr/>
        </p:nvSpPr>
        <p:spPr>
          <a:xfrm>
            <a:off x="6528048" y="3697891"/>
            <a:ext cx="1944216" cy="1868660"/>
          </a:xfrm>
          <a:prstGeom prst="donut">
            <a:avLst>
              <a:gd name="adj" fmla="val 95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4B6C03E-CA57-4CC9-ABA4-A98BB56F73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45" t="63568" r="61554" b="19152"/>
          <a:stretch/>
        </p:blipFill>
        <p:spPr>
          <a:xfrm>
            <a:off x="3207183" y="3067253"/>
            <a:ext cx="844714" cy="825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684C4A2-98A5-4C08-ADD2-82F460F6E17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20228" t="39899" r="51861" b="29000"/>
          <a:stretch/>
        </p:blipFill>
        <p:spPr>
          <a:xfrm>
            <a:off x="4246112" y="3093296"/>
            <a:ext cx="835589" cy="825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5D0A7E3-C322-4598-AC1F-19F2DA4C7FF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3716" t="52100" r="53722" b="9931"/>
          <a:stretch/>
        </p:blipFill>
        <p:spPr>
          <a:xfrm>
            <a:off x="3207183" y="4029381"/>
            <a:ext cx="844714" cy="872757"/>
          </a:xfrm>
          <a:prstGeom prst="rect">
            <a:avLst/>
          </a:prstGeom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xmlns="" id="{2013FA83-47FC-4373-9786-D4D9A5CDF1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61246261"/>
              </p:ext>
            </p:extLst>
          </p:nvPr>
        </p:nvGraphicFramePr>
        <p:xfrm>
          <a:off x="4319561" y="4139785"/>
          <a:ext cx="688693" cy="838491"/>
        </p:xfrm>
        <a:graphic>
          <a:graphicData uri="http://schemas.openxmlformats.org/presentationml/2006/ole">
            <p:oleObj spid="_x0000_s1030" name="Image" r:id="rId10" imgW="414529" imgH="734569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131376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71576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스테이지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동화 속 배경 추가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6ABC2B-FF2A-4509-892A-875FA67E7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9" t="37140" r="46624" b="32980"/>
          <a:stretch/>
        </p:blipFill>
        <p:spPr>
          <a:xfrm>
            <a:off x="7131676" y="2636912"/>
            <a:ext cx="4235769" cy="2232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443497-B7EC-412D-A329-B450607340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76" t="32150" r="45762" b="35300"/>
          <a:stretch/>
        </p:blipFill>
        <p:spPr>
          <a:xfrm>
            <a:off x="2847081" y="2636912"/>
            <a:ext cx="4032449" cy="22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186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139952" cy="731416"/>
          </a:xfrm>
        </p:spPr>
        <p:txBody>
          <a:bodyPr/>
          <a:lstStyle/>
          <a:p>
            <a:r>
              <a:rPr lang="ko-KR" altLang="en-US" dirty="0"/>
              <a:t>지적사항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77830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71576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씬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게임오버 및 </a:t>
            </a:r>
            <a:r>
              <a:rPr lang="ko-KR" altLang="en-US" dirty="0" err="1"/>
              <a:t>스킬설정</a:t>
            </a:r>
            <a:r>
              <a:rPr lang="en-US" altLang="ko-KR" dirty="0"/>
              <a:t>, </a:t>
            </a:r>
            <a:r>
              <a:rPr lang="ko-KR" altLang="en-US" dirty="0"/>
              <a:t>멀티플레이 대기 방 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112387DE-043A-4E67-8473-CC2B87063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3398079"/>
              </p:ext>
            </p:extLst>
          </p:nvPr>
        </p:nvGraphicFramePr>
        <p:xfrm>
          <a:off x="2495600" y="2544320"/>
          <a:ext cx="4302905" cy="2345487"/>
        </p:xfrm>
        <a:graphic>
          <a:graphicData uri="http://schemas.openxmlformats.org/presentationml/2006/ole">
            <p:oleObj spid="_x0000_s2059" name="Image" r:id="rId6" imgW="7200000" imgH="3923810" progId="">
              <p:embed/>
            </p:oleObj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xmlns="" id="{90BD5DBA-765D-420A-8BE4-BE19836C4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9678733"/>
              </p:ext>
            </p:extLst>
          </p:nvPr>
        </p:nvGraphicFramePr>
        <p:xfrm>
          <a:off x="7207967" y="2544320"/>
          <a:ext cx="3106085" cy="2694228"/>
        </p:xfrm>
        <a:graphic>
          <a:graphicData uri="http://schemas.openxmlformats.org/presentationml/2006/ole">
            <p:oleObj spid="_x0000_s2060" name="Image" r:id="rId7" imgW="5460317" imgH="4736508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4277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PC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71576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그래픽</a:t>
            </a:r>
            <a:r>
              <a:rPr lang="en-US" altLang="ko-KR" dirty="0"/>
              <a:t>, UI, </a:t>
            </a:r>
            <a:r>
              <a:rPr lang="ko-KR" altLang="en-US" dirty="0"/>
              <a:t>애니메이션</a:t>
            </a:r>
            <a:r>
              <a:rPr lang="en-US" altLang="ko-KR" dirty="0"/>
              <a:t> </a:t>
            </a:r>
            <a:r>
              <a:rPr lang="ko-KR" altLang="en-US" dirty="0"/>
              <a:t>추가 및 개선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xmlns="" id="{C9FCA720-3DE2-4142-9BB6-D239983C52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45625697"/>
              </p:ext>
            </p:extLst>
          </p:nvPr>
        </p:nvGraphicFramePr>
        <p:xfrm>
          <a:off x="4364716" y="2941452"/>
          <a:ext cx="2258608" cy="2012032"/>
        </p:xfrm>
        <a:graphic>
          <a:graphicData uri="http://schemas.openxmlformats.org/presentationml/2006/ole">
            <p:oleObj spid="_x0000_s4110" name="Image" r:id="rId6" imgW="5003175" imgH="4457143" progId="">
              <p:embed/>
            </p:oleObj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xmlns="" id="{32DBEE98-88A1-4301-82B4-CEF2F96989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59042651"/>
              </p:ext>
            </p:extLst>
          </p:nvPr>
        </p:nvGraphicFramePr>
        <p:xfrm>
          <a:off x="7392702" y="2924944"/>
          <a:ext cx="1840355" cy="2058941"/>
        </p:xfrm>
        <a:graphic>
          <a:graphicData uri="http://schemas.openxmlformats.org/presentationml/2006/ole">
            <p:oleObj spid="_x0000_s4111" name="Image" r:id="rId7" imgW="3314286" imgH="3707937" progId="">
              <p:embed/>
            </p:oleObj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xmlns="" id="{E20C9634-AE67-4478-8548-8DA745D0C9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42441473"/>
              </p:ext>
            </p:extLst>
          </p:nvPr>
        </p:nvGraphicFramePr>
        <p:xfrm>
          <a:off x="10122005" y="2201303"/>
          <a:ext cx="1359929" cy="2779021"/>
        </p:xfrm>
        <a:graphic>
          <a:graphicData uri="http://schemas.openxmlformats.org/presentationml/2006/ole">
            <p:oleObj spid="_x0000_s4112" name="Image" r:id="rId8" imgW="2590476" imgH="5295238" progId="">
              <p:embed/>
            </p:oleObj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2798EBB7-4722-4CAE-8256-D9FB4E8B0285}"/>
              </a:ext>
            </a:extLst>
          </p:cNvPr>
          <p:cNvSpPr/>
          <p:nvPr/>
        </p:nvSpPr>
        <p:spPr>
          <a:xfrm>
            <a:off x="6827043" y="3829572"/>
            <a:ext cx="390742" cy="18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9DB51F51-3703-4F39-8A24-CD55341F7FA4}"/>
              </a:ext>
            </a:extLst>
          </p:cNvPr>
          <p:cNvSpPr/>
          <p:nvPr/>
        </p:nvSpPr>
        <p:spPr>
          <a:xfrm>
            <a:off x="9482160" y="3854649"/>
            <a:ext cx="390742" cy="18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38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>
                <a:latin typeface="Open Sans"/>
                <a:cs typeface="Open Sans"/>
                <a:sym typeface="Open Sans"/>
              </a:rPr>
              <a:t>탭 기능 구현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3465FC06-EE32-4626-B534-FF5C5CA6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884" y="2564904"/>
            <a:ext cx="6548592" cy="320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xmlns="" id="{170E1C12-978B-4394-8EBF-83D8415C70C3}"/>
              </a:ext>
            </a:extLst>
          </p:cNvPr>
          <p:cNvSpPr/>
          <p:nvPr/>
        </p:nvSpPr>
        <p:spPr>
          <a:xfrm>
            <a:off x="4786884" y="2492896"/>
            <a:ext cx="6548592" cy="648072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xmlns="" id="{7D8BC97D-8B5F-4845-8463-ADDF6D666D8D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7478701" y="1910417"/>
            <a:ext cx="495925" cy="669034"/>
          </a:xfrm>
          <a:prstGeom prst="bentConnector2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53598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>
                <a:latin typeface="Open Sans"/>
                <a:ea typeface="Open Sans"/>
                <a:cs typeface="Open Sans"/>
                <a:sym typeface="Open Sans"/>
              </a:rPr>
              <a:t>캐릭터 정보</a:t>
            </a:r>
            <a:r>
              <a:rPr lang="en-US" altLang="ko-KR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-KR" altLang="en-US" dirty="0">
                <a:latin typeface="Open Sans"/>
                <a:ea typeface="Open Sans"/>
                <a:cs typeface="Open Sans"/>
                <a:sym typeface="Open Sans"/>
              </a:rPr>
              <a:t>업그레이드</a:t>
            </a: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>
                <a:latin typeface="Open Sans"/>
                <a:cs typeface="Open Sans"/>
                <a:sym typeface="Open Sans"/>
              </a:rPr>
              <a:t>현재 게임 내 캐릭터 정보 열람</a:t>
            </a:r>
            <a:endParaRPr lang="en-US" altLang="ko-KR" dirty="0">
              <a:latin typeface="Open Sans"/>
              <a:cs typeface="Open Sans"/>
              <a:sym typeface="Open Sans"/>
            </a:endParaRPr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/>
              <a:t>게임 내 자원인 </a:t>
            </a:r>
            <a:r>
              <a:rPr lang="ko-KR" altLang="en-US" dirty="0" err="1"/>
              <a:t>마나를</a:t>
            </a:r>
            <a:r>
              <a:rPr lang="ko-KR" altLang="en-US" dirty="0"/>
              <a:t> 이용한 업그레이드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Shape 417">
            <a:extLst>
              <a:ext uri="{FF2B5EF4-FFF2-40B4-BE49-F238E27FC236}">
                <a16:creationId xmlns:a16="http://schemas.microsoft.com/office/drawing/2014/main" xmlns="" id="{3D28D06A-2B39-4882-A058-3D3D9E07F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568" y="2508657"/>
            <a:ext cx="2241700" cy="243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48">
            <a:extLst>
              <a:ext uri="{FF2B5EF4-FFF2-40B4-BE49-F238E27FC236}">
                <a16:creationId xmlns:a16="http://schemas.microsoft.com/office/drawing/2014/main" xmlns="" id="{E4793194-3964-48AD-9B37-B41A30BE16C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9623" r="1081" b="1816"/>
          <a:stretch/>
        </p:blipFill>
        <p:spPr>
          <a:xfrm>
            <a:off x="8260324" y="2420888"/>
            <a:ext cx="3093476" cy="249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2021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34C87620-7226-4429-9125-D9131C5D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884" y="2106697"/>
            <a:ext cx="6548592" cy="320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566084"/>
            <a:ext cx="6245204" cy="4351338"/>
          </a:xfrm>
        </p:spPr>
        <p:txBody>
          <a:bodyPr>
            <a:noAutofit/>
          </a:bodyPr>
          <a:lstStyle/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/>
              <a:t>스킬 설정</a:t>
            </a: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/>
              <a:t>게임 내 스킬 설정 변경 기능 추가</a:t>
            </a: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marL="0" lvl="0" indent="0">
              <a:buClr>
                <a:schemeClr val="dk2"/>
              </a:buClr>
              <a:buSzPts val="2100"/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C55F520-13C9-4DE0-8D61-1010A6F2C9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45" t="63568" r="61554" b="19152"/>
          <a:stretch/>
        </p:blipFill>
        <p:spPr>
          <a:xfrm>
            <a:off x="8723720" y="2970793"/>
            <a:ext cx="844714" cy="825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270675-87BA-435D-AC72-A9BC2F1E8A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20228" t="39899" r="51861" b="29000"/>
          <a:stretch/>
        </p:blipFill>
        <p:spPr>
          <a:xfrm>
            <a:off x="10020164" y="2970793"/>
            <a:ext cx="835589" cy="825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1A513DF-ED91-4375-B39E-9595D8071E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3716" t="52100" r="53722" b="9931"/>
          <a:stretch/>
        </p:blipFill>
        <p:spPr>
          <a:xfrm>
            <a:off x="8726085" y="4091181"/>
            <a:ext cx="844714" cy="872757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37132154-C8E7-446F-88E6-380BA2F11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13813845"/>
              </p:ext>
            </p:extLst>
          </p:nvPr>
        </p:nvGraphicFramePr>
        <p:xfrm>
          <a:off x="10019938" y="4115844"/>
          <a:ext cx="688693" cy="838491"/>
        </p:xfrm>
        <a:graphic>
          <a:graphicData uri="http://schemas.openxmlformats.org/presentationml/2006/ole">
            <p:oleObj spid="_x0000_s3078" name="Image" r:id="rId10" imgW="414529" imgH="734569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2966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 err="1"/>
              <a:t>모바일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r>
              <a:rPr lang="ko-KR" altLang="en-US" dirty="0"/>
              <a:t>카메라 줌 및 회전 기능</a:t>
            </a: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0">
              <a:buClr>
                <a:schemeClr val="dk2"/>
              </a:buClr>
              <a:buSzPts val="2100"/>
              <a:buFont typeface="Arial"/>
              <a:buChar char="•"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F0564F1-C4DE-4C79-B98A-C3B4715F15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6269" t="7486" r="6314" b="2599"/>
          <a:stretch/>
        </p:blipFill>
        <p:spPr>
          <a:xfrm>
            <a:off x="6771180" y="2420888"/>
            <a:ext cx="4860419" cy="273398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6F60631B-E570-46A4-9CAB-E74E6D80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2465" y="2420888"/>
            <a:ext cx="4860419" cy="273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B86B1B1A-F8F7-45A8-8818-9A8ECBDB8550}"/>
              </a:ext>
            </a:extLst>
          </p:cNvPr>
          <p:cNvSpPr/>
          <p:nvPr/>
        </p:nvSpPr>
        <p:spPr>
          <a:xfrm>
            <a:off x="5519936" y="3620919"/>
            <a:ext cx="936104" cy="3638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671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개발 환경 및 개발 방법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4268851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개발 환경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45AAFF4-EF63-4A5E-BD7A-7DBBD57B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652" y="1690688"/>
            <a:ext cx="4393704" cy="4351338"/>
          </a:xfrm>
        </p:spPr>
        <p:txBody>
          <a:bodyPr/>
          <a:lstStyle/>
          <a:p>
            <a:r>
              <a:rPr lang="ko-KR" altLang="en-US" dirty="0"/>
              <a:t>컴퓨터 및 모바일 환경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75566E3D-DF0D-48A1-ACFD-4184E088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0260385"/>
              </p:ext>
            </p:extLst>
          </p:nvPr>
        </p:nvGraphicFramePr>
        <p:xfrm>
          <a:off x="8064294" y="2131060"/>
          <a:ext cx="3072266" cy="360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133">
                  <a:extLst>
                    <a:ext uri="{9D8B030D-6E8A-4147-A177-3AD203B41FA5}">
                      <a16:colId xmlns:a16="http://schemas.microsoft.com/office/drawing/2014/main" xmlns="" val="2574439705"/>
                    </a:ext>
                  </a:extLst>
                </a:gridCol>
                <a:gridCol w="1536133">
                  <a:extLst>
                    <a:ext uri="{9D8B030D-6E8A-4147-A177-3AD203B41FA5}">
                      <a16:colId xmlns:a16="http://schemas.microsoft.com/office/drawing/2014/main" xmlns="" val="4121307746"/>
                    </a:ext>
                  </a:extLst>
                </a:gridCol>
              </a:tblGrid>
              <a:tr h="4261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Mobile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0995117"/>
                  </a:ext>
                </a:extLst>
              </a:tr>
              <a:tr h="426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1675028"/>
                  </a:ext>
                </a:extLst>
              </a:tr>
              <a:tr h="73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Program</a:t>
                      </a:r>
                    </a:p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 script</a:t>
                      </a:r>
                    </a:p>
                    <a:p>
                      <a:pPr algn="ctr" latinLnBrk="1"/>
                      <a:r>
                        <a:rPr lang="en-US" altLang="ko-KR" dirty="0"/>
                        <a:t>Unity 3D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0762046"/>
                  </a:ext>
                </a:extLst>
              </a:tr>
              <a:tr h="4261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2870832"/>
                  </a:ext>
                </a:extLst>
              </a:tr>
              <a:tr h="4261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LG G2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70703266"/>
                  </a:ext>
                </a:extLst>
              </a:tr>
              <a:tr h="4261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SAMSUNG</a:t>
                      </a:r>
                      <a:r>
                        <a:rPr lang="en-US" altLang="ko-KR" baseline="0" dirty="0"/>
                        <a:t> S7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2237912"/>
                  </a:ext>
                </a:extLst>
              </a:tr>
              <a:tr h="7356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SAMSUNG S9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504525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2FCE0E0D-AE6C-4EDC-9127-6B6BDE38B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71432096"/>
              </p:ext>
            </p:extLst>
          </p:nvPr>
        </p:nvGraphicFramePr>
        <p:xfrm>
          <a:off x="4583832" y="2142524"/>
          <a:ext cx="3127896" cy="394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xmlns="" val="586511445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xmlns="" val="3412752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85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 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9124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Program</a:t>
                      </a:r>
                    </a:p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 script</a:t>
                      </a:r>
                    </a:p>
                    <a:p>
                      <a:pPr algn="ctr" latinLnBrk="1"/>
                      <a:r>
                        <a:rPr lang="en-US" altLang="ko-KR" dirty="0"/>
                        <a:t>Unity 3D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395346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52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AMD ryzen-1700/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intel-I7-8700K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303729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16GB / 16GB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79326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GTX 1080TI /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GTX</a:t>
                      </a:r>
                      <a:r>
                        <a:rPr lang="en-US" baseline="0" dirty="0"/>
                        <a:t> 1060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61362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27477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0C642718-334D-4410-A3F7-33F66D0E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개발 방법</a:t>
            </a:r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5D2DE1E-C073-46E4-A08A-47B4D9C7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1" y="1566084"/>
            <a:ext cx="5946389" cy="4351338"/>
          </a:xfrm>
        </p:spPr>
        <p:txBody>
          <a:bodyPr/>
          <a:lstStyle/>
          <a:p>
            <a:r>
              <a:rPr lang="en-US" altLang="ko-KR" dirty="0"/>
              <a:t>PC Application</a:t>
            </a:r>
          </a:p>
          <a:p>
            <a:pPr lvl="1"/>
            <a:r>
              <a:rPr lang="en-US" altLang="ko-KR" dirty="0"/>
              <a:t>Unity3D</a:t>
            </a:r>
            <a:r>
              <a:rPr lang="ko-KR" altLang="en-US" dirty="0"/>
              <a:t>를 이용한 </a:t>
            </a:r>
            <a:r>
              <a:rPr lang="en-US" altLang="ko-KR" dirty="0"/>
              <a:t>window program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데이터 로컬 저장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Mobile</a:t>
            </a:r>
            <a:r>
              <a:rPr lang="ko-KR" altLang="en-US" dirty="0"/>
              <a:t>과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Mobile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</a:p>
          <a:p>
            <a:pPr lvl="1"/>
            <a:r>
              <a:rPr lang="en-US" altLang="ko-KR" dirty="0"/>
              <a:t>Unity3D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Mobile</a:t>
            </a:r>
            <a:r>
              <a:rPr lang="ko-KR" altLang="en-US" dirty="0"/>
              <a:t>과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4100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데모 환경 설계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2260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지적사항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딜레이 측정</a:t>
            </a:r>
            <a:endParaRPr lang="en-US" altLang="ko-KR" sz="1800" dirty="0"/>
          </a:p>
          <a:p>
            <a:pPr lvl="1"/>
            <a:r>
              <a:rPr lang="en-US" altLang="ko-KR" dirty="0"/>
              <a:t>PC -&gt; </a:t>
            </a:r>
            <a:r>
              <a:rPr lang="ko-KR" altLang="en-US" dirty="0"/>
              <a:t>모바일 </a:t>
            </a:r>
            <a:r>
              <a:rPr lang="en-US" altLang="ko-KR" dirty="0"/>
              <a:t>-&gt; PC </a:t>
            </a:r>
            <a:r>
              <a:rPr lang="ko-KR" altLang="en-US" dirty="0"/>
              <a:t>데이터 전송 시간 측정 </a:t>
            </a:r>
            <a:r>
              <a:rPr lang="en-US" altLang="ko-KR" dirty="0"/>
              <a:t>(Ping</a:t>
            </a:r>
            <a:r>
              <a:rPr lang="ko-KR" altLang="en-US" dirty="0"/>
              <a:t>구현 및 테스트</a:t>
            </a:r>
            <a:r>
              <a:rPr lang="en-US" altLang="ko-KR" dirty="0"/>
              <a:t>)</a:t>
            </a:r>
            <a:endParaRPr lang="en-US" altLang="ko-KR" sz="2400" dirty="0"/>
          </a:p>
          <a:p>
            <a:r>
              <a:rPr lang="ko-KR" altLang="en-US" sz="2400" dirty="0"/>
              <a:t>결과</a:t>
            </a:r>
            <a:endParaRPr lang="en-US" altLang="ko-KR" sz="1800" dirty="0"/>
          </a:p>
          <a:p>
            <a:pPr lvl="1"/>
            <a:r>
              <a:rPr lang="ko-KR" altLang="en-US" dirty="0"/>
              <a:t>일반 통신사 가정 공유기 사용시 </a:t>
            </a:r>
            <a:r>
              <a:rPr lang="en-US" altLang="ko-KR" dirty="0"/>
              <a:t>70ms~230ms </a:t>
            </a:r>
            <a:r>
              <a:rPr lang="ko-KR" altLang="en-US" dirty="0"/>
              <a:t>편차가 심함</a:t>
            </a:r>
            <a:endParaRPr lang="en-US" altLang="ko-KR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딜레이 발생 해결방안</a:t>
            </a:r>
            <a:endParaRPr lang="en-US" altLang="ko-KR" sz="1800" dirty="0"/>
          </a:p>
          <a:p>
            <a:pPr lvl="1"/>
            <a:r>
              <a:rPr lang="ko-KR" altLang="en-US" dirty="0"/>
              <a:t>같은 네트워크 내 </a:t>
            </a:r>
            <a:r>
              <a:rPr lang="en-US" altLang="ko-KR" dirty="0"/>
              <a:t>UDP broadcast -&gt; X</a:t>
            </a:r>
          </a:p>
          <a:p>
            <a:pPr lvl="1"/>
            <a:r>
              <a:rPr lang="ko-KR" altLang="en-US" dirty="0"/>
              <a:t>딜레이로 인한 컨트롤이 어렵지 않도록 몬스터 이동속도 완화 및 캐릭터 속도 조절</a:t>
            </a:r>
            <a:endParaRPr lang="en-US" altLang="ko-KR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381444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97BDB6BD-6B70-4B28-A6D2-83A46FCB4F94}"/>
              </a:ext>
            </a:extLst>
          </p:cNvPr>
          <p:cNvSpPr/>
          <p:nvPr/>
        </p:nvSpPr>
        <p:spPr>
          <a:xfrm>
            <a:off x="3431704" y="3598651"/>
            <a:ext cx="3384376" cy="26435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데모 환경 설계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45AAFF4-EF63-4A5E-BD7A-7DBBD57B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550" y="1370860"/>
            <a:ext cx="6468916" cy="4351338"/>
          </a:xfrm>
        </p:spPr>
        <p:txBody>
          <a:bodyPr/>
          <a:lstStyle/>
          <a:p>
            <a:r>
              <a:rPr lang="ko-KR" altLang="en-US" dirty="0"/>
              <a:t>같은 </a:t>
            </a:r>
            <a:r>
              <a:rPr lang="en-US" altLang="ko-KR" dirty="0"/>
              <a:t>A</a:t>
            </a:r>
            <a:r>
              <a:rPr lang="ko-KR" altLang="en-US" dirty="0"/>
              <a:t> 네트워크에 속한 </a:t>
            </a:r>
            <a:r>
              <a:rPr lang="en-US" altLang="ko-KR" dirty="0"/>
              <a:t>2</a:t>
            </a:r>
            <a:r>
              <a:rPr lang="ko-KR" altLang="en-US" dirty="0"/>
              <a:t>대의 모바일과 </a:t>
            </a:r>
            <a:r>
              <a:rPr lang="en-US" altLang="ko-KR" dirty="0"/>
              <a:t>1</a:t>
            </a:r>
            <a:r>
              <a:rPr lang="ko-KR" altLang="en-US" dirty="0"/>
              <a:t>대의 </a:t>
            </a:r>
            <a:r>
              <a:rPr lang="en-US" altLang="ko-KR" dirty="0"/>
              <a:t>PC</a:t>
            </a:r>
          </a:p>
          <a:p>
            <a:r>
              <a:rPr lang="ko-KR" altLang="en-US" dirty="0"/>
              <a:t>같은 </a:t>
            </a:r>
            <a:r>
              <a:rPr lang="en-US" altLang="ko-KR" dirty="0"/>
              <a:t>B </a:t>
            </a:r>
            <a:r>
              <a:rPr lang="ko-KR" altLang="en-US" dirty="0"/>
              <a:t>네트워크에 속한 </a:t>
            </a:r>
            <a:r>
              <a:rPr lang="en-US" altLang="ko-KR" dirty="0"/>
              <a:t>1</a:t>
            </a:r>
            <a:r>
              <a:rPr lang="ko-KR" altLang="en-US" dirty="0"/>
              <a:t>대의 모바일과 </a:t>
            </a:r>
            <a:r>
              <a:rPr lang="en-US" altLang="ko-KR" dirty="0"/>
              <a:t>1</a:t>
            </a:r>
            <a:r>
              <a:rPr lang="ko-KR" altLang="en-US" dirty="0"/>
              <a:t>대의 </a:t>
            </a:r>
            <a:r>
              <a:rPr lang="en-US" altLang="ko-KR" dirty="0"/>
              <a:t>PC</a:t>
            </a:r>
          </a:p>
          <a:p>
            <a:r>
              <a:rPr lang="en-US" altLang="ko-KR" dirty="0"/>
              <a:t>Window 7~10 OS</a:t>
            </a:r>
            <a:r>
              <a:rPr lang="ko-KR" altLang="en-US" dirty="0"/>
              <a:t> </a:t>
            </a:r>
            <a:r>
              <a:rPr lang="en-US" altLang="ko-KR" dirty="0"/>
              <a:t>PC, Android OS </a:t>
            </a:r>
            <a:r>
              <a:rPr lang="ko-KR" altLang="en-US" dirty="0"/>
              <a:t>모바일</a:t>
            </a:r>
            <a:endParaRPr lang="en-US" altLang="ko-KR" dirty="0"/>
          </a:p>
          <a:p>
            <a:r>
              <a:rPr lang="ko-KR" altLang="en-US" dirty="0"/>
              <a:t>게임 데이터 초기화 상태로 데모 진행</a:t>
            </a:r>
            <a:endParaRPr lang="en-US" altLang="ko-KR" dirty="0"/>
          </a:p>
          <a:p>
            <a:r>
              <a:rPr lang="ko-KR" altLang="en-US" dirty="0"/>
              <a:t>모바일은 개인 소유 </a:t>
            </a:r>
            <a:r>
              <a:rPr lang="en-US" altLang="ko-KR" dirty="0"/>
              <a:t>3</a:t>
            </a:r>
            <a:r>
              <a:rPr lang="ko-KR" altLang="en-US" dirty="0"/>
              <a:t>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1353CAE6-78A4-4E43-BCFB-450CBDBD4FD3}"/>
              </a:ext>
            </a:extLst>
          </p:cNvPr>
          <p:cNvSpPr/>
          <p:nvPr/>
        </p:nvSpPr>
        <p:spPr>
          <a:xfrm>
            <a:off x="3287688" y="3505905"/>
            <a:ext cx="7992888" cy="280831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E9C94D6-E916-4AE4-8AA9-1ED8014431AB}"/>
              </a:ext>
            </a:extLst>
          </p:cNvPr>
          <p:cNvSpPr/>
          <p:nvPr/>
        </p:nvSpPr>
        <p:spPr>
          <a:xfrm>
            <a:off x="3575720" y="3721929"/>
            <a:ext cx="302433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 7 ~ 10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AD2215FD-1788-4791-A477-2B0D258F3C7A}"/>
              </a:ext>
            </a:extLst>
          </p:cNvPr>
          <p:cNvSpPr/>
          <p:nvPr/>
        </p:nvSpPr>
        <p:spPr>
          <a:xfrm>
            <a:off x="7742356" y="3598651"/>
            <a:ext cx="3384376" cy="26435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407FFB7-CA10-4340-8F9C-FD41975FE915}"/>
              </a:ext>
            </a:extLst>
          </p:cNvPr>
          <p:cNvSpPr/>
          <p:nvPr/>
        </p:nvSpPr>
        <p:spPr>
          <a:xfrm>
            <a:off x="7944008" y="3717345"/>
            <a:ext cx="303003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Window 7 ~ 10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364649CC-E95C-4D02-B3DA-B66109C0138E}"/>
              </a:ext>
            </a:extLst>
          </p:cNvPr>
          <p:cNvSpPr/>
          <p:nvPr/>
        </p:nvSpPr>
        <p:spPr>
          <a:xfrm>
            <a:off x="3575720" y="4920430"/>
            <a:ext cx="1512168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5ED279A1-CFC7-42D1-88E9-EAD8DAD73F9A}"/>
              </a:ext>
            </a:extLst>
          </p:cNvPr>
          <p:cNvSpPr/>
          <p:nvPr/>
        </p:nvSpPr>
        <p:spPr>
          <a:xfrm>
            <a:off x="5123892" y="4920430"/>
            <a:ext cx="1512168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1FC69F12-65BC-4D8A-A99C-AC8A0651968F}"/>
              </a:ext>
            </a:extLst>
          </p:cNvPr>
          <p:cNvSpPr/>
          <p:nvPr/>
        </p:nvSpPr>
        <p:spPr>
          <a:xfrm>
            <a:off x="7944008" y="4920430"/>
            <a:ext cx="3030032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8456DF0-F579-4144-BE76-5D969C5C654D}"/>
              </a:ext>
            </a:extLst>
          </p:cNvPr>
          <p:cNvSpPr/>
          <p:nvPr/>
        </p:nvSpPr>
        <p:spPr>
          <a:xfrm>
            <a:off x="4367808" y="3598651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98EC07F-5099-4893-A840-207F120DB126}"/>
              </a:ext>
            </a:extLst>
          </p:cNvPr>
          <p:cNvSpPr/>
          <p:nvPr/>
        </p:nvSpPr>
        <p:spPr>
          <a:xfrm>
            <a:off x="8824616" y="3598651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768D733-179D-4CCA-B43F-AB3100154ECD}"/>
              </a:ext>
            </a:extLst>
          </p:cNvPr>
          <p:cNvSpPr/>
          <p:nvPr/>
        </p:nvSpPr>
        <p:spPr>
          <a:xfrm>
            <a:off x="8824616" y="5921872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6BAE03B-4000-4600-9AF0-8A417F086186}"/>
              </a:ext>
            </a:extLst>
          </p:cNvPr>
          <p:cNvSpPr/>
          <p:nvPr/>
        </p:nvSpPr>
        <p:spPr>
          <a:xfrm>
            <a:off x="4409116" y="5921872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82021820-BBDE-404B-B518-8074E70602DB}"/>
              </a:ext>
            </a:extLst>
          </p:cNvPr>
          <p:cNvCxnSpPr/>
          <p:nvPr/>
        </p:nvCxnSpPr>
        <p:spPr>
          <a:xfrm>
            <a:off x="4007768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660417C-CFBE-454B-885B-343498081F15}"/>
              </a:ext>
            </a:extLst>
          </p:cNvPr>
          <p:cNvCxnSpPr>
            <a:cxnSpLocks/>
          </p:cNvCxnSpPr>
          <p:nvPr/>
        </p:nvCxnSpPr>
        <p:spPr>
          <a:xfrm flipV="1">
            <a:off x="4548172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20F303EE-1AA3-45DB-BB6E-285FDD429300}"/>
              </a:ext>
            </a:extLst>
          </p:cNvPr>
          <p:cNvCxnSpPr/>
          <p:nvPr/>
        </p:nvCxnSpPr>
        <p:spPr>
          <a:xfrm>
            <a:off x="5627604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08CD9295-9443-48FB-B404-7C654DDEF2AD}"/>
              </a:ext>
            </a:extLst>
          </p:cNvPr>
          <p:cNvCxnSpPr>
            <a:cxnSpLocks/>
          </p:cNvCxnSpPr>
          <p:nvPr/>
        </p:nvCxnSpPr>
        <p:spPr>
          <a:xfrm flipV="1">
            <a:off x="6168008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75BD837C-0DDE-4557-9C51-392351677870}"/>
              </a:ext>
            </a:extLst>
          </p:cNvPr>
          <p:cNvCxnSpPr/>
          <p:nvPr/>
        </p:nvCxnSpPr>
        <p:spPr>
          <a:xfrm>
            <a:off x="9192344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BC908AD-810B-4D26-88CD-BA82E0D44B55}"/>
              </a:ext>
            </a:extLst>
          </p:cNvPr>
          <p:cNvCxnSpPr>
            <a:cxnSpLocks/>
          </p:cNvCxnSpPr>
          <p:nvPr/>
        </p:nvCxnSpPr>
        <p:spPr>
          <a:xfrm flipV="1">
            <a:off x="9732748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4EBE822-3404-4ED2-A057-352CE7AE9DD0}"/>
              </a:ext>
            </a:extLst>
          </p:cNvPr>
          <p:cNvSpPr/>
          <p:nvPr/>
        </p:nvSpPr>
        <p:spPr>
          <a:xfrm>
            <a:off x="4409116" y="6189166"/>
            <a:ext cx="1368152" cy="26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 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89B7253-C3F4-400B-97E0-5D16EC8A540A}"/>
              </a:ext>
            </a:extLst>
          </p:cNvPr>
          <p:cNvSpPr/>
          <p:nvPr/>
        </p:nvSpPr>
        <p:spPr>
          <a:xfrm>
            <a:off x="8835270" y="6189166"/>
            <a:ext cx="1368152" cy="26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 B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7623E04-2503-4900-B4EB-5A45622013EE}"/>
              </a:ext>
            </a:extLst>
          </p:cNvPr>
          <p:cNvCxnSpPr>
            <a:cxnSpLocks/>
          </p:cNvCxnSpPr>
          <p:nvPr/>
        </p:nvCxnSpPr>
        <p:spPr>
          <a:xfrm>
            <a:off x="6875941" y="4442009"/>
            <a:ext cx="86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BA1EE24B-A51A-4655-8D86-4081AD682E81}"/>
              </a:ext>
            </a:extLst>
          </p:cNvPr>
          <p:cNvCxnSpPr>
            <a:cxnSpLocks/>
          </p:cNvCxnSpPr>
          <p:nvPr/>
        </p:nvCxnSpPr>
        <p:spPr>
          <a:xfrm flipH="1">
            <a:off x="6856827" y="5162089"/>
            <a:ext cx="823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62262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업무 분담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230171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업무 분담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2B4FB65F-97F7-4FB6-B732-A890B2786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1963886"/>
              </p:ext>
            </p:extLst>
          </p:nvPr>
        </p:nvGraphicFramePr>
        <p:xfrm>
          <a:off x="4295800" y="1566084"/>
          <a:ext cx="7263903" cy="4464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xmlns="" val="1987663185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600062116"/>
                    </a:ext>
                  </a:extLst>
                </a:gridCol>
                <a:gridCol w="3159447">
                  <a:extLst>
                    <a:ext uri="{9D8B030D-6E8A-4147-A177-3AD203B41FA5}">
                      <a16:colId xmlns:a16="http://schemas.microsoft.com/office/drawing/2014/main" xmlns="" val="2763985247"/>
                    </a:ext>
                  </a:extLst>
                </a:gridCol>
              </a:tblGrid>
              <a:tr h="4834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민웅기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dirty="0" err="1"/>
                        <a:t>홍승준</a:t>
                      </a:r>
                      <a:endParaRPr dirty="0"/>
                    </a:p>
                  </a:txBody>
                  <a:tcPr marL="94275" marR="94275" marT="49025" marB="49025" anchor="ctr" anchorCtr="1"/>
                </a:tc>
                <a:extLst>
                  <a:ext uri="{0D108BD9-81ED-4DB2-BD59-A6C34878D82A}">
                    <a16:rowId xmlns:a16="http://schemas.microsoft.com/office/drawing/2014/main" xmlns="" val="2601885168"/>
                  </a:ext>
                </a:extLst>
              </a:tr>
              <a:tr h="74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dirty="0" err="1">
                          <a:sym typeface="Arial"/>
                        </a:rPr>
                        <a:t>자료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u="none" dirty="0" err="1">
                          <a:sym typeface="Arial"/>
                        </a:rPr>
                        <a:t>수집</a:t>
                      </a:r>
                      <a:endParaRPr dirty="0"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윈도우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소켓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통신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3D </a:t>
                      </a:r>
                      <a:r>
                        <a:rPr lang="en-US" sz="1300" dirty="0" err="1"/>
                        <a:t>모델링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애니메이션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안드로이드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소켓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통신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기획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자료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xmlns="" val="3056588243"/>
                  </a:ext>
                </a:extLst>
              </a:tr>
              <a:tr h="1053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설      계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설계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레벨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디자인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캐릭터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배경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디자인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네트워크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설계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콘텐츠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디자인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객체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지향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설계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xmlns="" val="1481333181"/>
                  </a:ext>
                </a:extLst>
              </a:tr>
              <a:tr h="1053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구      현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모델링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애니메이션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인 </a:t>
                      </a:r>
                      <a:r>
                        <a:rPr lang="en-US" sz="1300" dirty="0" err="1"/>
                        <a:t>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구현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- </a:t>
                      </a:r>
                      <a:r>
                        <a:rPr lang="en-US" sz="1300" dirty="0" err="1"/>
                        <a:t>모바일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연결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인게임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제외</a:t>
                      </a:r>
                      <a:r>
                        <a:rPr lang="en-US" sz="1300" dirty="0"/>
                        <a:t> 씬 </a:t>
                      </a:r>
                      <a:r>
                        <a:rPr lang="en-US" sz="1300" dirty="0" err="1"/>
                        <a:t>구현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모바일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구현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xmlns="" val="3034879141"/>
                  </a:ext>
                </a:extLst>
              </a:tr>
              <a:tr h="11296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테스트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u="none" dirty="0">
                          <a:sym typeface="Arial"/>
                        </a:rPr>
                        <a:t>PC, </a:t>
                      </a:r>
                      <a:r>
                        <a:rPr lang="en-US" sz="1300" dirty="0"/>
                        <a:t>Mobile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로컬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테스트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PC </a:t>
                      </a: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멀티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테스트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u="none" dirty="0" err="1">
                          <a:sym typeface="Arial"/>
                        </a:rPr>
                        <a:t>통합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u="none" dirty="0" err="1">
                          <a:sym typeface="Arial"/>
                        </a:rPr>
                        <a:t>테스트</a:t>
                      </a:r>
                      <a:r>
                        <a:rPr lang="en-US" sz="1300" u="none" dirty="0">
                          <a:sym typeface="Arial"/>
                        </a:rPr>
                        <a:t> / </a:t>
                      </a:r>
                      <a:r>
                        <a:rPr lang="en-US" sz="1300" u="none" dirty="0" err="1">
                          <a:sym typeface="Arial"/>
                        </a:rPr>
                        <a:t>유지보수</a:t>
                      </a:r>
                      <a:endParaRPr dirty="0"/>
                    </a:p>
                  </a:txBody>
                  <a:tcPr marL="94275" marR="94275" marT="49025" marB="49025" anchor="ctr"/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33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299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종합설계 수행일정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2800865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종합설계 수행일정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종합설계 수행일정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EC0EB8FA-46CD-418B-B263-76C7B1078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0865345"/>
              </p:ext>
            </p:extLst>
          </p:nvPr>
        </p:nvGraphicFramePr>
        <p:xfrm>
          <a:off x="263352" y="1412776"/>
          <a:ext cx="11449278" cy="49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346419811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xmlns="" val="332902358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312126446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97375933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881977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2996832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398729021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92127775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95166199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357796996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137087410"/>
                    </a:ext>
                  </a:extLst>
                </a:gridCol>
                <a:gridCol w="432054">
                  <a:extLst>
                    <a:ext uri="{9D8B030D-6E8A-4147-A177-3AD203B41FA5}">
                      <a16:colId xmlns:a16="http://schemas.microsoft.com/office/drawing/2014/main" xmlns="" val="3723037336"/>
                    </a:ext>
                  </a:extLst>
                </a:gridCol>
              </a:tblGrid>
              <a:tr h="35500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/>
                        <a:t>항 목</a:t>
                      </a:r>
                      <a:endParaRPr sz="10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/>
                        <a:t>추진</a:t>
                      </a:r>
                      <a:r>
                        <a:rPr lang="en-US" sz="1000" b="1" dirty="0"/>
                        <a:t> </a:t>
                      </a:r>
                      <a:r>
                        <a:rPr lang="en-US" sz="1000" b="1" dirty="0" err="1"/>
                        <a:t>사항</a:t>
                      </a:r>
                      <a:endParaRPr sz="10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7월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207344355"/>
                  </a:ext>
                </a:extLst>
              </a:tr>
              <a:tr h="6777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요구사항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정의</a:t>
                      </a:r>
                      <a:r>
                        <a:rPr lang="en-US" sz="1000" dirty="0"/>
                        <a:t> 및 </a:t>
                      </a:r>
                      <a:r>
                        <a:rPr lang="en-US" sz="1000" dirty="0" err="1"/>
                        <a:t>분석</a:t>
                      </a:r>
                      <a:endParaRPr sz="1000" dirty="0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및 </a:t>
                      </a:r>
                      <a:r>
                        <a:rPr lang="en-US" sz="1000" dirty="0" err="1"/>
                        <a:t>자료수집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u="none" strike="sngStrike" dirty="0" err="1"/>
                        <a:t>요구사항</a:t>
                      </a:r>
                      <a:r>
                        <a:rPr lang="en-US" sz="1000" u="none" strike="sngStrike" dirty="0"/>
                        <a:t> </a:t>
                      </a:r>
                      <a:r>
                        <a:rPr lang="en-US" sz="1000" u="none" strike="sngStrike" dirty="0" err="1"/>
                        <a:t>정의</a:t>
                      </a:r>
                      <a:r>
                        <a:rPr lang="en-US" sz="1000" u="none" strike="sngStrike" dirty="0"/>
                        <a:t> 및 </a:t>
                      </a:r>
                      <a:r>
                        <a:rPr lang="en-US" sz="1000" u="none" strike="sngStrike" dirty="0" err="1"/>
                        <a:t>분석</a:t>
                      </a:r>
                      <a:r>
                        <a:rPr lang="en-US" sz="1000" u="none" strike="sngStrike" dirty="0"/>
                        <a:t> </a:t>
                      </a:r>
                      <a:r>
                        <a:rPr lang="en-US" sz="1000" u="none" strike="sngStrike" dirty="0" err="1"/>
                        <a:t>명세</a:t>
                      </a:r>
                      <a:endParaRPr sz="1000" u="none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게임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시나리오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작성</a:t>
                      </a:r>
                      <a:endParaRPr sz="1000" strike="sngStrike" dirty="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기획</a:t>
                      </a:r>
                      <a:r>
                        <a:rPr lang="en-US" sz="1000" strike="sngStrike" dirty="0"/>
                        <a:t> 및 </a:t>
                      </a:r>
                      <a:r>
                        <a:rPr lang="en-US" sz="1000" strike="sngStrike" dirty="0" err="1"/>
                        <a:t>소켓</a:t>
                      </a:r>
                      <a:r>
                        <a:rPr lang="en-US" sz="1000" strike="sngStrike" dirty="0"/>
                        <a:t>, </a:t>
                      </a:r>
                      <a:r>
                        <a:rPr lang="en-US" sz="1000" strike="sngStrike" dirty="0" err="1"/>
                        <a:t>모델링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자료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수집</a:t>
                      </a:r>
                      <a:endParaRPr sz="1000" strike="sngStrik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806958106"/>
                  </a:ext>
                </a:extLst>
              </a:tr>
              <a:tr h="83914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시스템 설계 및 상세 설계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시스템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레벨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배경</a:t>
                      </a:r>
                      <a:r>
                        <a:rPr lang="en-US" sz="1000" strike="sngStrike" dirty="0"/>
                        <a:t> 및 </a:t>
                      </a:r>
                      <a:r>
                        <a:rPr lang="en-US" sz="1000" strike="sngStrike" dirty="0" err="1"/>
                        <a:t>캐릭터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설계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285957573"/>
                  </a:ext>
                </a:extLst>
              </a:tr>
              <a:tr h="10005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구현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게임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리소스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제작</a:t>
                      </a:r>
                      <a:r>
                        <a:rPr lang="en-US" sz="1000" dirty="0"/>
                        <a:t> 및 </a:t>
                      </a:r>
                      <a:r>
                        <a:rPr lang="en-US" sz="1000" dirty="0" err="1"/>
                        <a:t>수집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게임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클라이언트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모바일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어플리케이션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PC </a:t>
                      </a:r>
                      <a:r>
                        <a:rPr lang="en-US" sz="1000" dirty="0" err="1"/>
                        <a:t>모바일간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송수신</a:t>
                      </a:r>
                      <a:r>
                        <a:rPr lang="en-US" sz="1000" dirty="0"/>
                        <a:t> 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클라이언트간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송수신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285029212"/>
                  </a:ext>
                </a:extLst>
              </a:tr>
              <a:tr h="8391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시험 및 데모, 보완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게임 테스트</a:t>
                      </a:r>
                      <a:endParaRPr sz="100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다 클라이언트 네트워크 테스트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테스트 결과 보완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최종 테스트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991410301"/>
                  </a:ext>
                </a:extLst>
              </a:tr>
              <a:tr h="5163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문서화 및 발표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내용 문서화 및 발표 준비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시연 및 발표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2776835984"/>
                  </a:ext>
                </a:extLst>
              </a:tr>
              <a:tr h="355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산업기술대전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산업기술대전 참가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3312193394"/>
                  </a:ext>
                </a:extLst>
              </a:tr>
              <a:tr h="3605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최종 보고서 작성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마무리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최종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보고서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작성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3094288449"/>
                  </a:ext>
                </a:extLst>
              </a:tr>
            </a:tbl>
          </a:graphicData>
        </a:graphic>
      </p:graphicFrame>
      <p:sp>
        <p:nvSpPr>
          <p:cNvPr id="10" name="Shape 245">
            <a:extLst>
              <a:ext uri="{FF2B5EF4-FFF2-40B4-BE49-F238E27FC236}">
                <a16:creationId xmlns:a16="http://schemas.microsoft.com/office/drawing/2014/main" xmlns="" id="{EB8876B5-D4B8-469A-ADB2-50A5AF527963}"/>
              </a:ext>
            </a:extLst>
          </p:cNvPr>
          <p:cNvSpPr/>
          <p:nvPr/>
        </p:nvSpPr>
        <p:spPr>
          <a:xfrm>
            <a:off x="6240016" y="184482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5">
            <a:extLst>
              <a:ext uri="{FF2B5EF4-FFF2-40B4-BE49-F238E27FC236}">
                <a16:creationId xmlns:a16="http://schemas.microsoft.com/office/drawing/2014/main" xmlns="" id="{40A2EFC9-7572-4016-88B1-1D45EB0A5DA5}"/>
              </a:ext>
            </a:extLst>
          </p:cNvPr>
          <p:cNvSpPr/>
          <p:nvPr/>
        </p:nvSpPr>
        <p:spPr>
          <a:xfrm>
            <a:off x="6240016" y="200774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5">
            <a:extLst>
              <a:ext uri="{FF2B5EF4-FFF2-40B4-BE49-F238E27FC236}">
                <a16:creationId xmlns:a16="http://schemas.microsoft.com/office/drawing/2014/main" xmlns="" id="{588E3D05-8504-4655-A6C6-AA568427E5E8}"/>
              </a:ext>
            </a:extLst>
          </p:cNvPr>
          <p:cNvSpPr/>
          <p:nvPr/>
        </p:nvSpPr>
        <p:spPr>
          <a:xfrm>
            <a:off x="6240016" y="219030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5">
            <a:extLst>
              <a:ext uri="{FF2B5EF4-FFF2-40B4-BE49-F238E27FC236}">
                <a16:creationId xmlns:a16="http://schemas.microsoft.com/office/drawing/2014/main" xmlns="" id="{0DCED165-F9DA-49E0-B7D2-1E92C8F7FD62}"/>
              </a:ext>
            </a:extLst>
          </p:cNvPr>
          <p:cNvSpPr/>
          <p:nvPr/>
        </p:nvSpPr>
        <p:spPr>
          <a:xfrm>
            <a:off x="6240016" y="249289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45">
            <a:extLst>
              <a:ext uri="{FF2B5EF4-FFF2-40B4-BE49-F238E27FC236}">
                <a16:creationId xmlns:a16="http://schemas.microsoft.com/office/drawing/2014/main" xmlns="" id="{0CA373AF-72CA-4338-91B5-918DEE0D3D6D}"/>
              </a:ext>
            </a:extLst>
          </p:cNvPr>
          <p:cNvSpPr/>
          <p:nvPr/>
        </p:nvSpPr>
        <p:spPr>
          <a:xfrm>
            <a:off x="6559852" y="266444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45">
            <a:extLst>
              <a:ext uri="{FF2B5EF4-FFF2-40B4-BE49-F238E27FC236}">
                <a16:creationId xmlns:a16="http://schemas.microsoft.com/office/drawing/2014/main" xmlns="" id="{CE928CB6-63B4-4E37-A7BA-9AD5327B8062}"/>
              </a:ext>
            </a:extLst>
          </p:cNvPr>
          <p:cNvSpPr/>
          <p:nvPr/>
        </p:nvSpPr>
        <p:spPr>
          <a:xfrm>
            <a:off x="6559852" y="2819817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245">
            <a:extLst>
              <a:ext uri="{FF2B5EF4-FFF2-40B4-BE49-F238E27FC236}">
                <a16:creationId xmlns:a16="http://schemas.microsoft.com/office/drawing/2014/main" xmlns="" id="{F94309DC-2137-4094-819D-30CB825DC63A}"/>
              </a:ext>
            </a:extLst>
          </p:cNvPr>
          <p:cNvSpPr/>
          <p:nvPr/>
        </p:nvSpPr>
        <p:spPr>
          <a:xfrm>
            <a:off x="6888088" y="3000373"/>
            <a:ext cx="1584176" cy="1460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45">
            <a:extLst>
              <a:ext uri="{FF2B5EF4-FFF2-40B4-BE49-F238E27FC236}">
                <a16:creationId xmlns:a16="http://schemas.microsoft.com/office/drawing/2014/main" xmlns="" id="{CAC21AA3-CFAD-43DA-90B3-EE8C14D8B065}"/>
              </a:ext>
            </a:extLst>
          </p:cNvPr>
          <p:cNvSpPr/>
          <p:nvPr/>
        </p:nvSpPr>
        <p:spPr>
          <a:xfrm>
            <a:off x="7744160" y="4356252"/>
            <a:ext cx="1520192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xmlns="" id="{01FE7382-A3CF-4822-A6B5-4E8D0CEDCF90}"/>
              </a:ext>
            </a:extLst>
          </p:cNvPr>
          <p:cNvSpPr/>
          <p:nvPr/>
        </p:nvSpPr>
        <p:spPr>
          <a:xfrm>
            <a:off x="6888088" y="3513116"/>
            <a:ext cx="2370888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45">
            <a:extLst>
              <a:ext uri="{FF2B5EF4-FFF2-40B4-BE49-F238E27FC236}">
                <a16:creationId xmlns:a16="http://schemas.microsoft.com/office/drawing/2014/main" xmlns="" id="{0DFE766A-178B-4EA4-BA0C-7C03475C49A0}"/>
              </a:ext>
            </a:extLst>
          </p:cNvPr>
          <p:cNvSpPr/>
          <p:nvPr/>
        </p:nvSpPr>
        <p:spPr>
          <a:xfrm>
            <a:off x="7457680" y="3714751"/>
            <a:ext cx="1281526" cy="96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45">
            <a:extLst>
              <a:ext uri="{FF2B5EF4-FFF2-40B4-BE49-F238E27FC236}">
                <a16:creationId xmlns:a16="http://schemas.microsoft.com/office/drawing/2014/main" xmlns="" id="{75436837-5E9B-4071-94D5-C12550A611EC}"/>
              </a:ext>
            </a:extLst>
          </p:cNvPr>
          <p:cNvSpPr/>
          <p:nvPr/>
        </p:nvSpPr>
        <p:spPr>
          <a:xfrm>
            <a:off x="7745712" y="3857628"/>
            <a:ext cx="1136370" cy="1358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5">
            <a:extLst>
              <a:ext uri="{FF2B5EF4-FFF2-40B4-BE49-F238E27FC236}">
                <a16:creationId xmlns:a16="http://schemas.microsoft.com/office/drawing/2014/main" xmlns="" id="{1F7A235B-3A52-4296-BCD8-46ECFA618CDF}"/>
              </a:ext>
            </a:extLst>
          </p:cNvPr>
          <p:cNvSpPr/>
          <p:nvPr/>
        </p:nvSpPr>
        <p:spPr>
          <a:xfrm>
            <a:off x="8693592" y="4048755"/>
            <a:ext cx="426744" cy="1249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45">
            <a:extLst>
              <a:ext uri="{FF2B5EF4-FFF2-40B4-BE49-F238E27FC236}">
                <a16:creationId xmlns:a16="http://schemas.microsoft.com/office/drawing/2014/main" xmlns="" id="{E4E07450-4CE1-4835-8765-EF6B319E681D}"/>
              </a:ext>
            </a:extLst>
          </p:cNvPr>
          <p:cNvSpPr/>
          <p:nvPr/>
        </p:nvSpPr>
        <p:spPr>
          <a:xfrm>
            <a:off x="8256240" y="4538815"/>
            <a:ext cx="1002736" cy="1102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45">
            <a:extLst>
              <a:ext uri="{FF2B5EF4-FFF2-40B4-BE49-F238E27FC236}">
                <a16:creationId xmlns:a16="http://schemas.microsoft.com/office/drawing/2014/main" xmlns="" id="{56C20F3D-2AB1-47F5-BD59-B8459EE8BB98}"/>
              </a:ext>
            </a:extLst>
          </p:cNvPr>
          <p:cNvSpPr/>
          <p:nvPr/>
        </p:nvSpPr>
        <p:spPr>
          <a:xfrm>
            <a:off x="8975536" y="4716327"/>
            <a:ext cx="1368936" cy="123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45">
            <a:extLst>
              <a:ext uri="{FF2B5EF4-FFF2-40B4-BE49-F238E27FC236}">
                <a16:creationId xmlns:a16="http://schemas.microsoft.com/office/drawing/2014/main" xmlns="" id="{689D1965-A56B-4FC2-96EA-F5BA004280E6}"/>
              </a:ext>
            </a:extLst>
          </p:cNvPr>
          <p:cNvSpPr/>
          <p:nvPr/>
        </p:nvSpPr>
        <p:spPr>
          <a:xfrm>
            <a:off x="9696400" y="489498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245">
            <a:extLst>
              <a:ext uri="{FF2B5EF4-FFF2-40B4-BE49-F238E27FC236}">
                <a16:creationId xmlns:a16="http://schemas.microsoft.com/office/drawing/2014/main" xmlns="" id="{0CC0620C-EA76-4B05-A887-8527C14F15EF}"/>
              </a:ext>
            </a:extLst>
          </p:cNvPr>
          <p:cNvSpPr/>
          <p:nvPr/>
        </p:nvSpPr>
        <p:spPr>
          <a:xfrm>
            <a:off x="10056440" y="5229200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245">
            <a:extLst>
              <a:ext uri="{FF2B5EF4-FFF2-40B4-BE49-F238E27FC236}">
                <a16:creationId xmlns:a16="http://schemas.microsoft.com/office/drawing/2014/main" xmlns="" id="{42CC37DD-8C87-4651-85A9-0FD3C5144E7E}"/>
              </a:ext>
            </a:extLst>
          </p:cNvPr>
          <p:cNvSpPr/>
          <p:nvPr/>
        </p:nvSpPr>
        <p:spPr>
          <a:xfrm>
            <a:off x="10056440" y="5402244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245">
            <a:extLst>
              <a:ext uri="{FF2B5EF4-FFF2-40B4-BE49-F238E27FC236}">
                <a16:creationId xmlns:a16="http://schemas.microsoft.com/office/drawing/2014/main" xmlns="" id="{6B710439-93D5-46B7-95BD-2EEF1DB16D07}"/>
              </a:ext>
            </a:extLst>
          </p:cNvPr>
          <p:cNvSpPr/>
          <p:nvPr/>
        </p:nvSpPr>
        <p:spPr>
          <a:xfrm>
            <a:off x="10632504" y="5768705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245">
            <a:extLst>
              <a:ext uri="{FF2B5EF4-FFF2-40B4-BE49-F238E27FC236}">
                <a16:creationId xmlns:a16="http://schemas.microsoft.com/office/drawing/2014/main" xmlns="" id="{E395598E-0121-4704-843C-F698B8CA08DB}"/>
              </a:ext>
            </a:extLst>
          </p:cNvPr>
          <p:cNvSpPr/>
          <p:nvPr/>
        </p:nvSpPr>
        <p:spPr>
          <a:xfrm>
            <a:off x="11064558" y="611265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245">
            <a:extLst>
              <a:ext uri="{FF2B5EF4-FFF2-40B4-BE49-F238E27FC236}">
                <a16:creationId xmlns:a16="http://schemas.microsoft.com/office/drawing/2014/main" xmlns="" id="{92AFEA6E-8DCA-4D81-940F-047594BE7F94}"/>
              </a:ext>
            </a:extLst>
          </p:cNvPr>
          <p:cNvSpPr/>
          <p:nvPr/>
        </p:nvSpPr>
        <p:spPr>
          <a:xfrm>
            <a:off x="6883104" y="3321149"/>
            <a:ext cx="2092432" cy="1055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2851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439816" y="3446713"/>
            <a:ext cx="3672408" cy="73141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필요 기술 및 참고 문헌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1517575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네트워크문제</a:t>
            </a:r>
            <a:r>
              <a:rPr lang="en-US" altLang="ko-KR" dirty="0"/>
              <a:t> (</a:t>
            </a:r>
            <a:r>
              <a:rPr lang="ko-KR" altLang="en-US" dirty="0" err="1"/>
              <a:t>끊김방지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 간 연결 대기 </a:t>
            </a:r>
            <a:endParaRPr lang="en-US" altLang="ko-KR" dirty="0"/>
          </a:p>
          <a:p>
            <a:pPr lvl="1"/>
            <a:r>
              <a:rPr lang="ko-KR" altLang="en-US" dirty="0"/>
              <a:t>연결된 소켓으로 수신되는 정보가 </a:t>
            </a:r>
            <a:r>
              <a:rPr lang="en-US" altLang="ko-KR" dirty="0"/>
              <a:t>5</a:t>
            </a:r>
            <a:r>
              <a:rPr lang="ko-KR" altLang="en-US" dirty="0"/>
              <a:t>초 이상 없을 경우 연결 끊김 상태</a:t>
            </a:r>
            <a:endParaRPr lang="en-US" altLang="ko-KR" dirty="0"/>
          </a:p>
          <a:p>
            <a:pPr lvl="1"/>
            <a:r>
              <a:rPr lang="ko-KR" altLang="en-US" dirty="0"/>
              <a:t>게임 진행 유지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모바일 </a:t>
            </a:r>
            <a:r>
              <a:rPr lang="en-US" altLang="ko-KR" dirty="0"/>
              <a:t>PC </a:t>
            </a:r>
            <a:r>
              <a:rPr lang="ko-KR" altLang="en-US" dirty="0"/>
              <a:t>간 연결 대기</a:t>
            </a:r>
            <a:endParaRPr lang="en-US" altLang="ko-KR" dirty="0"/>
          </a:p>
          <a:p>
            <a:pPr lvl="1"/>
            <a:r>
              <a:rPr lang="ko-KR" altLang="en-US" dirty="0"/>
              <a:t>클라이언트</a:t>
            </a:r>
            <a:endParaRPr lang="en-US" altLang="ko-KR" dirty="0"/>
          </a:p>
          <a:p>
            <a:pPr lvl="2"/>
            <a:r>
              <a:rPr lang="ko-KR" altLang="en-US" sz="1200" dirty="0"/>
              <a:t>연결된 소켓으로 수신되는 정보가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이상 없을 경우 연결 끊김 상태</a:t>
            </a:r>
            <a:endParaRPr lang="en-US" altLang="ko-KR" dirty="0"/>
          </a:p>
          <a:p>
            <a:pPr lvl="1"/>
            <a:r>
              <a:rPr lang="ko-KR" altLang="en-US" dirty="0"/>
              <a:t>모바일</a:t>
            </a:r>
            <a:endParaRPr lang="en-US" altLang="ko-KR" dirty="0"/>
          </a:p>
          <a:p>
            <a:pPr lvl="2"/>
            <a:r>
              <a:rPr lang="ko-KR" altLang="en-US" sz="1200" dirty="0"/>
              <a:t>백그라운드 서비스 활성화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3919640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0C642718-334D-4410-A3F7-33F66D0E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네트워크문제</a:t>
            </a:r>
            <a:r>
              <a:rPr lang="en-US" altLang="ko-KR" dirty="0"/>
              <a:t> (</a:t>
            </a:r>
            <a:r>
              <a:rPr lang="ko-KR" altLang="en-US" dirty="0" err="1"/>
              <a:t>재접속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5D2DE1E-C073-46E4-A08A-47B4D9C7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1" y="1566084"/>
            <a:ext cx="5946389" cy="4351338"/>
          </a:xfrm>
        </p:spPr>
        <p:txBody>
          <a:bodyPr/>
          <a:lstStyle/>
          <a:p>
            <a:r>
              <a:rPr lang="en-US" altLang="ko-KR" dirty="0"/>
              <a:t>PC </a:t>
            </a:r>
            <a:r>
              <a:rPr lang="ko-KR" altLang="en-US" dirty="0"/>
              <a:t>간</a:t>
            </a:r>
            <a:r>
              <a:rPr lang="en-US" altLang="ko-KR" dirty="0"/>
              <a:t> </a:t>
            </a:r>
            <a:r>
              <a:rPr lang="ko-KR" altLang="en-US" dirty="0"/>
              <a:t>연결 끊김 시</a:t>
            </a:r>
            <a:endParaRPr lang="en-US" altLang="ko-KR" dirty="0"/>
          </a:p>
          <a:p>
            <a:pPr lvl="1"/>
            <a:r>
              <a:rPr lang="ko-KR" altLang="en-US" dirty="0"/>
              <a:t>게임은 진행하되 최대 </a:t>
            </a:r>
            <a:r>
              <a:rPr lang="en-US" altLang="ko-KR" dirty="0"/>
              <a:t>1</a:t>
            </a:r>
            <a:r>
              <a:rPr lang="ko-KR" altLang="en-US" dirty="0"/>
              <a:t>분 대기 표시</a:t>
            </a:r>
            <a:endParaRPr lang="en-US" altLang="ko-KR" dirty="0"/>
          </a:p>
          <a:p>
            <a:pPr lvl="1"/>
            <a:r>
              <a:rPr lang="ko-KR" altLang="en-US" dirty="0"/>
              <a:t>방에 </a:t>
            </a:r>
            <a:r>
              <a:rPr lang="ko-KR" altLang="en-US" dirty="0" err="1"/>
              <a:t>접속할때</a:t>
            </a:r>
            <a:r>
              <a:rPr lang="ko-KR" altLang="en-US" dirty="0"/>
              <a:t> 접속 정보 세이브</a:t>
            </a:r>
            <a:endParaRPr lang="en-US" altLang="ko-KR" dirty="0"/>
          </a:p>
          <a:p>
            <a:pPr lvl="1"/>
            <a:r>
              <a:rPr lang="ko-KR" altLang="en-US" dirty="0" err="1"/>
              <a:t>재접속</a:t>
            </a:r>
            <a:r>
              <a:rPr lang="ko-KR" altLang="en-US" dirty="0"/>
              <a:t> 요청 시 우선권 갖는 </a:t>
            </a:r>
            <a:r>
              <a:rPr lang="en-US" altLang="ko-KR" dirty="0"/>
              <a:t>PC</a:t>
            </a:r>
            <a:r>
              <a:rPr lang="ko-KR" altLang="en-US" dirty="0"/>
              <a:t>쪽 정보로 게임 진행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모바일과 </a:t>
            </a:r>
            <a:r>
              <a:rPr lang="en-US" altLang="ko-KR" dirty="0"/>
              <a:t>PC</a:t>
            </a:r>
            <a:r>
              <a:rPr lang="ko-KR" altLang="en-US" dirty="0"/>
              <a:t>간 연결 끊김 시</a:t>
            </a:r>
            <a:endParaRPr lang="en-US" altLang="ko-KR" dirty="0"/>
          </a:p>
          <a:p>
            <a:pPr lvl="1"/>
            <a:r>
              <a:rPr lang="ko-KR" altLang="en-US" dirty="0"/>
              <a:t>클라이언트 다운 시</a:t>
            </a:r>
            <a:endParaRPr lang="en-US" altLang="ko-KR" dirty="0"/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클라이언트 접속 후 모바일 어플 재실행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1"/>
            <a:r>
              <a:rPr lang="ko-KR" altLang="en-US" dirty="0"/>
              <a:t>이외</a:t>
            </a:r>
            <a:endParaRPr lang="en-US" altLang="ko-KR" dirty="0"/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게임 시작 시 </a:t>
            </a:r>
            <a:r>
              <a:rPr lang="en-US" altLang="ko-KR" sz="1200" dirty="0">
                <a:solidFill>
                  <a:schemeClr val="bg1"/>
                </a:solidFill>
              </a:rPr>
              <a:t>PC</a:t>
            </a:r>
            <a:r>
              <a:rPr lang="ko-KR" altLang="en-US" sz="1200" dirty="0">
                <a:solidFill>
                  <a:schemeClr val="bg1"/>
                </a:solidFill>
              </a:rPr>
              <a:t>에 접속된 모바일 정보 저장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게임 도중 접속 요청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게임 시작 시 저장된 정보와 비교 접속 수락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389577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494300"/>
            <a:ext cx="9144000" cy="1015663"/>
          </a:xfrm>
        </p:spPr>
        <p:txBody>
          <a:bodyPr/>
          <a:lstStyle/>
          <a:p>
            <a:r>
              <a:rPr lang="en-US" dirty="0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12737" y="2137172"/>
            <a:ext cx="6966526" cy="1291828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CBCBC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DC365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2388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139952" cy="731416"/>
          </a:xfrm>
        </p:spPr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97546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인터넷 게임 방송 수 증가</a:t>
            </a:r>
            <a:endParaRPr lang="en-US" altLang="ko-KR" sz="2400" dirty="0"/>
          </a:p>
          <a:p>
            <a:pPr lvl="1"/>
            <a:r>
              <a:rPr lang="ko-KR" altLang="en-US" sz="1800" dirty="0"/>
              <a:t>멀티 게임 수요 증가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sz="2400" dirty="0"/>
              <a:t>기존 </a:t>
            </a:r>
            <a:r>
              <a:rPr lang="en-US" altLang="ko-KR" sz="2400" dirty="0"/>
              <a:t>PC</a:t>
            </a:r>
            <a:r>
              <a:rPr lang="ko-KR" altLang="en-US" sz="2400" dirty="0"/>
              <a:t>의 제한된 입력장치</a:t>
            </a:r>
            <a:endParaRPr lang="en-US" altLang="ko-KR" sz="2400" dirty="0"/>
          </a:p>
          <a:p>
            <a:pPr lvl="1"/>
            <a:r>
              <a:rPr lang="ko-KR" altLang="en-US" sz="1800" dirty="0"/>
              <a:t>키보드 마우스는 </a:t>
            </a:r>
            <a:r>
              <a:rPr lang="en-US" altLang="ko-KR" sz="1800" dirty="0"/>
              <a:t>1</a:t>
            </a:r>
            <a:r>
              <a:rPr lang="ko-KR" altLang="en-US" sz="1800" dirty="0"/>
              <a:t>인 유저 제한</a:t>
            </a:r>
            <a:endParaRPr lang="en-US" altLang="ko-KR" sz="1800" dirty="0"/>
          </a:p>
          <a:p>
            <a:pPr lvl="1"/>
            <a:r>
              <a:rPr lang="ko-KR" altLang="en-US" sz="1800" dirty="0"/>
              <a:t>다인 유저를 위한 패드는 추가 비용 발생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멀티 </a:t>
            </a:r>
            <a:r>
              <a:rPr lang="en-US" altLang="ko-KR" sz="2400" dirty="0"/>
              <a:t>I/O </a:t>
            </a:r>
            <a:r>
              <a:rPr lang="ko-KR" altLang="en-US" sz="2400" dirty="0"/>
              <a:t>디바이스 게임 개발</a:t>
            </a:r>
            <a:endParaRPr lang="en-US" altLang="ko-KR" sz="2400" dirty="0"/>
          </a:p>
          <a:p>
            <a:pPr lvl="1"/>
            <a:r>
              <a:rPr lang="ko-KR" altLang="en-US" sz="1800" dirty="0"/>
              <a:t>많이 보급 되어있는 모바일을 이용</a:t>
            </a:r>
            <a:endParaRPr lang="en-US" altLang="ko-KR" sz="1800" dirty="0"/>
          </a:p>
          <a:p>
            <a:pPr lvl="1"/>
            <a:r>
              <a:rPr lang="ko-KR" altLang="en-US" sz="1800" dirty="0"/>
              <a:t>로컬 멀티 게임 콘텐츠 개발로 새로운 게임 플랫폼 진출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4098" name="Picture 2" descr="https://lh6.googleusercontent.com/66jDBGx4qwnCH3mzDD3SHX7Z4vJgPZzLFU5Oe7qqnNiQ0RH6QXVMdHFs5xAitV3rkwNiUqxeogjayNJe24lPVO4OFEZs7UVVxExsOQHIenqYGzjg55C_K7XkxFF9rdZ_Mbt3irySwZE">
            <a:extLst>
              <a:ext uri="{FF2B5EF4-FFF2-40B4-BE49-F238E27FC236}">
                <a16:creationId xmlns:a16="http://schemas.microsoft.com/office/drawing/2014/main" xmlns="" id="{2528812B-F028-4414-A871-223FD1DD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7414" y="1697751"/>
            <a:ext cx="2265225" cy="236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3hyZ1k92GtuvCJTiv9TwL5MhqzBbpFIr8YBromdxdiA2cB8ka18zBD-gXbNU3S-E7h3FIOwSuJieXJ_4Kce-74QrwpzZImZv1mXpuknPt9mYo4kKjFpjMGyCLEg0BEktcZ2x8-bz2M4">
            <a:extLst>
              <a:ext uri="{FF2B5EF4-FFF2-40B4-BE49-F238E27FC236}">
                <a16:creationId xmlns:a16="http://schemas.microsoft.com/office/drawing/2014/main" xmlns="" id="{45E4FA2A-DFED-49D4-A239-600666E9B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420" t="30177" r="32542" b="35300"/>
          <a:stretch/>
        </p:blipFill>
        <p:spPr bwMode="auto">
          <a:xfrm>
            <a:off x="4032868" y="4221088"/>
            <a:ext cx="2939771" cy="18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2151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A8D6F366-AAF2-4FEE-B932-259FEFE9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81883DEC-6E4E-4637-87F5-66C09F75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멀티 플레이어 기반 게임 콘텐츠 개발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/>
              <a:t>플레이어의 편의성 고려한 </a:t>
            </a:r>
            <a:r>
              <a:rPr lang="en-US" altLang="ko-KR" dirty="0"/>
              <a:t>I/O </a:t>
            </a:r>
            <a:r>
              <a:rPr lang="ko-KR" altLang="en-US" dirty="0"/>
              <a:t>장치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 플랫폼 구축</a:t>
            </a:r>
            <a:endParaRPr lang="en-US" altLang="ko-KR" dirty="0"/>
          </a:p>
          <a:p>
            <a:pPr lvl="1"/>
            <a:r>
              <a:rPr lang="ko-KR" altLang="en-US" dirty="0"/>
              <a:t>스마트폰 어플리케이션을 통해 멀티 </a:t>
            </a:r>
            <a:r>
              <a:rPr lang="en-US" altLang="ko-KR" dirty="0"/>
              <a:t>I/O </a:t>
            </a:r>
            <a:r>
              <a:rPr lang="ko-KR" altLang="en-US" dirty="0"/>
              <a:t>장치 제공</a:t>
            </a:r>
            <a:endParaRPr lang="en-US" altLang="ko-KR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3157213C-2D74-45F6-AB34-306040A6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xmlns="" id="{BD66556E-3048-449C-96ED-866E182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F4EF1CD-B24C-4EBE-BA8E-09CE8102E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22411B-4706-45C6-BD7F-6EA4E44088EB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98064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A8D6F366-AAF2-4FEE-B932-259FEFE9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81883DEC-6E4E-4637-87F5-66C09F75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게임 공감대 형성</a:t>
            </a:r>
            <a:endParaRPr lang="en-US" altLang="ko-KR" dirty="0"/>
          </a:p>
          <a:p>
            <a:pPr lvl="1"/>
            <a:r>
              <a:rPr lang="ko-KR" altLang="en-US" dirty="0"/>
              <a:t>여러 유저가 한 컴퓨터로 같은 게임 협동 플레이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새로운 게임 플랫폼 시장 형성 기대</a:t>
            </a:r>
            <a:endParaRPr lang="en-US" altLang="ko-KR" dirty="0"/>
          </a:p>
          <a:p>
            <a:pPr lvl="1"/>
            <a:r>
              <a:rPr lang="ko-KR" altLang="en-US" dirty="0"/>
              <a:t>모바일 </a:t>
            </a:r>
            <a:r>
              <a:rPr lang="en-US" altLang="ko-KR" dirty="0"/>
              <a:t>I/O </a:t>
            </a:r>
            <a:r>
              <a:rPr lang="ko-KR" altLang="en-US" dirty="0"/>
              <a:t>장치 어플리케이션을 통해 새로운 게임 통합 플랫폼 개발</a:t>
            </a:r>
            <a:endParaRPr lang="en-US" altLang="ko-KR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3157213C-2D74-45F6-AB34-306040A6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xmlns="" id="{BD66556E-3048-449C-96ED-866E182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F4EF1CD-B24C-4EBE-BA8E-09CE8102E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222411B-4706-45C6-BD7F-6EA4E44088EB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69653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211960" cy="731416"/>
          </a:xfrm>
        </p:spPr>
        <p:txBody>
          <a:bodyPr>
            <a:normAutofit/>
          </a:bodyPr>
          <a:lstStyle/>
          <a:p>
            <a:r>
              <a:rPr lang="ko-KR" altLang="en-US" dirty="0"/>
              <a:t>시스템 구성도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xmlns="" val="34670630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DIAG">
      <a:dk1>
        <a:sysClr val="windowText" lastClr="000000"/>
      </a:dk1>
      <a:lt1>
        <a:sysClr val="window" lastClr="FFFFFF"/>
      </a:lt1>
      <a:dk2>
        <a:srgbClr val="292D38"/>
      </a:dk2>
      <a:lt2>
        <a:srgbClr val="F1F2F2"/>
      </a:lt2>
      <a:accent1>
        <a:srgbClr val="414651"/>
      </a:accent1>
      <a:accent2>
        <a:srgbClr val="DC365B"/>
      </a:accent2>
      <a:accent3>
        <a:srgbClr val="CBCBCA"/>
      </a:accent3>
      <a:accent4>
        <a:srgbClr val="FFC000"/>
      </a:accent4>
      <a:accent5>
        <a:srgbClr val="DC365B"/>
      </a:accent5>
      <a:accent6>
        <a:srgbClr val="DC365B"/>
      </a:accent6>
      <a:hlink>
        <a:srgbClr val="DC365B"/>
      </a:hlink>
      <a:folHlink>
        <a:srgbClr val="DC365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62005</TotalTime>
  <Words>1906</Words>
  <Application>Microsoft Office PowerPoint</Application>
  <PresentationFormat>사용자 지정</PresentationFormat>
  <Paragraphs>718</Paragraphs>
  <Slides>48</Slides>
  <Notes>46</Notes>
  <HiddenSlides>0</HiddenSlides>
  <MMClips>0</MMClips>
  <ScaleCrop>false</ScaleCrop>
  <HeadingPairs>
    <vt:vector size="6" baseType="variant"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Custom Design</vt:lpstr>
      <vt:lpstr>showeet</vt:lpstr>
      <vt:lpstr>Showeet theme</vt:lpstr>
      <vt:lpstr>Image</vt:lpstr>
      <vt:lpstr>스마트폰을 이용한 멀티 I/O장치 3D 전략 타워 디펜스 게임</vt:lpstr>
      <vt:lpstr>목차</vt:lpstr>
      <vt:lpstr>지적사항</vt:lpstr>
      <vt:lpstr>지적사항</vt:lpstr>
      <vt:lpstr>종합 설계 개요</vt:lpstr>
      <vt:lpstr>연구 개발 배경</vt:lpstr>
      <vt:lpstr>연구 개발 목표</vt:lpstr>
      <vt:lpstr>연구 개발 효과</vt:lpstr>
      <vt:lpstr>시스템 구성도</vt:lpstr>
      <vt:lpstr>시스템 구성도</vt:lpstr>
      <vt:lpstr>다이어그램</vt:lpstr>
      <vt:lpstr>기능 구현 현황</vt:lpstr>
      <vt:lpstr>PC</vt:lpstr>
      <vt:lpstr>모바일</vt:lpstr>
      <vt:lpstr>통신 모듈(PC)</vt:lpstr>
      <vt:lpstr>통신 모듈(Mobile)</vt:lpstr>
      <vt:lpstr>인터페이스(PC)</vt:lpstr>
      <vt:lpstr>인터페이스(PC)</vt:lpstr>
      <vt:lpstr>게임 로직</vt:lpstr>
      <vt:lpstr>게임 로직</vt:lpstr>
      <vt:lpstr>사운드 &amp; 그래픽</vt:lpstr>
      <vt:lpstr>모바일</vt:lpstr>
      <vt:lpstr>모바일</vt:lpstr>
      <vt:lpstr>모바일</vt:lpstr>
      <vt:lpstr>모바일</vt:lpstr>
      <vt:lpstr>추가 개발 기능</vt:lpstr>
      <vt:lpstr>PC</vt:lpstr>
      <vt:lpstr>PC</vt:lpstr>
      <vt:lpstr>PC</vt:lpstr>
      <vt:lpstr>PC</vt:lpstr>
      <vt:lpstr>PC</vt:lpstr>
      <vt:lpstr>모바일</vt:lpstr>
      <vt:lpstr>모바일</vt:lpstr>
      <vt:lpstr>모바일</vt:lpstr>
      <vt:lpstr>모바일</vt:lpstr>
      <vt:lpstr>개발 환경 및 개발 방법</vt:lpstr>
      <vt:lpstr>개발 환경</vt:lpstr>
      <vt:lpstr>개발 방법</vt:lpstr>
      <vt:lpstr>데모 환경 설계</vt:lpstr>
      <vt:lpstr>데모 환경 설계</vt:lpstr>
      <vt:lpstr>업무 분담</vt:lpstr>
      <vt:lpstr>업무 분담</vt:lpstr>
      <vt:lpstr>종합설계 수행일정</vt:lpstr>
      <vt:lpstr>종합설계 수행일정</vt:lpstr>
      <vt:lpstr>필요 기술 및 참고 문헌</vt:lpstr>
      <vt:lpstr>네트워크문제 (끊김방지)</vt:lpstr>
      <vt:lpstr>네트워크문제 (재접속)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Diagonal - PowerPoint Template</dc:title>
  <dc:creator>showeet.com</dc:creator>
  <dc:description>© Copyright Showeet.com</dc:description>
  <cp:lastModifiedBy>Neo</cp:lastModifiedBy>
  <cp:revision>121</cp:revision>
  <dcterms:created xsi:type="dcterms:W3CDTF">2011-05-09T14:18:21Z</dcterms:created>
  <dcterms:modified xsi:type="dcterms:W3CDTF">2018-05-03T07:40:27Z</dcterms:modified>
  <cp:category>Template</cp:category>
</cp:coreProperties>
</file>